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9" r:id="rId3"/>
    <p:sldId id="270" r:id="rId4"/>
    <p:sldId id="260" r:id="rId5"/>
    <p:sldId id="265" r:id="rId6"/>
    <p:sldId id="266" r:id="rId7"/>
    <p:sldId id="261" r:id="rId8"/>
    <p:sldId id="263" r:id="rId9"/>
    <p:sldId id="267" r:id="rId10"/>
    <p:sldId id="271" r:id="rId11"/>
    <p:sldId id="257" r:id="rId12"/>
    <p:sldId id="277" r:id="rId13"/>
    <p:sldId id="278" r:id="rId14"/>
    <p:sldId id="259" r:id="rId15"/>
    <p:sldId id="275" r:id="rId16"/>
    <p:sldId id="276" r:id="rId17"/>
    <p:sldId id="258" r:id="rId18"/>
    <p:sldId id="272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99D34-4302-4E8C-A5DE-EA21DADBD86D}" v="16" dt="2024-11-24T03:48:44.1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40" d="100"/>
          <a:sy n="40" d="100"/>
        </p:scale>
        <p:origin x="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yon Davis" userId="8a7417911a18d29e" providerId="LiveId" clId="{2E599D34-4302-4E8C-A5DE-EA21DADBD86D}"/>
    <pc:docChg chg="undo custSel addSld modSld sldOrd">
      <pc:chgData name="Tyon Davis" userId="8a7417911a18d29e" providerId="LiveId" clId="{2E599D34-4302-4E8C-A5DE-EA21DADBD86D}" dt="2024-11-24T03:49:07.910" v="101" actId="1076"/>
      <pc:docMkLst>
        <pc:docMk/>
      </pc:docMkLst>
      <pc:sldChg chg="modSp">
        <pc:chgData name="Tyon Davis" userId="8a7417911a18d29e" providerId="LiveId" clId="{2E599D34-4302-4E8C-A5DE-EA21DADBD86D}" dt="2024-11-22T08:53:03.523" v="4" actId="20577"/>
        <pc:sldMkLst>
          <pc:docMk/>
          <pc:sldMk cId="95992585" sldId="256"/>
        </pc:sldMkLst>
        <pc:spChg chg="mod">
          <ac:chgData name="Tyon Davis" userId="8a7417911a18d29e" providerId="LiveId" clId="{2E599D34-4302-4E8C-A5DE-EA21DADBD86D}" dt="2024-11-22T08:53:03.523" v="4" actId="20577"/>
          <ac:spMkLst>
            <pc:docMk/>
            <pc:sldMk cId="95992585" sldId="256"/>
            <ac:spMk id="3" creationId="{5F85FD7F-2353-498B-829E-3F7648CB5BA2}"/>
          </ac:spMkLst>
        </pc:spChg>
      </pc:sldChg>
      <pc:sldChg chg="addSp delSp modSp mod">
        <pc:chgData name="Tyon Davis" userId="8a7417911a18d29e" providerId="LiveId" clId="{2E599D34-4302-4E8C-A5DE-EA21DADBD86D}" dt="2024-11-24T03:22:01.756" v="31" actId="26606"/>
        <pc:sldMkLst>
          <pc:docMk/>
          <pc:sldMk cId="95992585" sldId="257"/>
        </pc:sldMkLst>
        <pc:spChg chg="del">
          <ac:chgData name="Tyon Davis" userId="8a7417911a18d29e" providerId="LiveId" clId="{2E599D34-4302-4E8C-A5DE-EA21DADBD86D}" dt="2024-11-24T03:22:01.756" v="31" actId="26606"/>
          <ac:spMkLst>
            <pc:docMk/>
            <pc:sldMk cId="95992585" sldId="257"/>
            <ac:spMk id="15" creationId="{32BC26D8-82FB-445E-AA49-62A77D7C1EE0}"/>
          </ac:spMkLst>
        </pc:spChg>
        <pc:spChg chg="del">
          <ac:chgData name="Tyon Davis" userId="8a7417911a18d29e" providerId="LiveId" clId="{2E599D34-4302-4E8C-A5DE-EA21DADBD86D}" dt="2024-11-24T03:22:01.756" v="31" actId="26606"/>
          <ac:spMkLst>
            <pc:docMk/>
            <pc:sldMk cId="95992585" sldId="257"/>
            <ac:spMk id="16" creationId="{CB44330D-EA18-4254-AA95-EB49948539B8}"/>
          </ac:spMkLst>
        </pc:spChg>
        <pc:spChg chg="add">
          <ac:chgData name="Tyon Davis" userId="8a7417911a18d29e" providerId="LiveId" clId="{2E599D34-4302-4E8C-A5DE-EA21DADBD86D}" dt="2024-11-24T03:22:01.756" v="31" actId="26606"/>
          <ac:spMkLst>
            <pc:docMk/>
            <pc:sldMk cId="95992585" sldId="257"/>
            <ac:spMk id="21" creationId="{86FF76B9-219D-4469-AF87-0236D29032F1}"/>
          </ac:spMkLst>
        </pc:spChg>
        <pc:spChg chg="add">
          <ac:chgData name="Tyon Davis" userId="8a7417911a18d29e" providerId="LiveId" clId="{2E599D34-4302-4E8C-A5DE-EA21DADBD86D}" dt="2024-11-24T03:22:01.756" v="31" actId="26606"/>
          <ac:spMkLst>
            <pc:docMk/>
            <pc:sldMk cId="95992585" sldId="257"/>
            <ac:spMk id="27" creationId="{2E80C965-DB6D-4F81-9E9E-B027384D0BD6}"/>
          </ac:spMkLst>
        </pc:spChg>
        <pc:spChg chg="add">
          <ac:chgData name="Tyon Davis" userId="8a7417911a18d29e" providerId="LiveId" clId="{2E599D34-4302-4E8C-A5DE-EA21DADBD86D}" dt="2024-11-24T03:22:01.756" v="31" actId="26606"/>
          <ac:spMkLst>
            <pc:docMk/>
            <pc:sldMk cId="95992585" sldId="257"/>
            <ac:spMk id="29" creationId="{633C5E46-DAC5-4661-9C87-22B08E2A512F}"/>
          </ac:spMkLst>
        </pc:spChg>
        <pc:grpChg chg="add">
          <ac:chgData name="Tyon Davis" userId="8a7417911a18d29e" providerId="LiveId" clId="{2E599D34-4302-4E8C-A5DE-EA21DADBD86D}" dt="2024-11-24T03:22:01.756" v="31" actId="26606"/>
          <ac:grpSpMkLst>
            <pc:docMk/>
            <pc:sldMk cId="95992585" sldId="257"/>
            <ac:grpSpMk id="23" creationId="{DB88BD78-87E1-424D-B479-C37D8E41B12E}"/>
          </ac:grpSpMkLst>
        </pc:grpChg>
        <pc:picChg chg="del">
          <ac:chgData name="Tyon Davis" userId="8a7417911a18d29e" providerId="LiveId" clId="{2E599D34-4302-4E8C-A5DE-EA21DADBD86D}" dt="2024-11-24T03:20:36.658" v="22" actId="478"/>
          <ac:picMkLst>
            <pc:docMk/>
            <pc:sldMk cId="95992585" sldId="257"/>
            <ac:picMk id="2" creationId="{4EEA2051-30D7-4838-A44F-B849F0B1266F}"/>
          </ac:picMkLst>
        </pc:picChg>
        <pc:picChg chg="add mod">
          <ac:chgData name="Tyon Davis" userId="8a7417911a18d29e" providerId="LiveId" clId="{2E599D34-4302-4E8C-A5DE-EA21DADBD86D}" dt="2024-11-24T03:22:01.756" v="31" actId="26606"/>
          <ac:picMkLst>
            <pc:docMk/>
            <pc:sldMk cId="95992585" sldId="257"/>
            <ac:picMk id="3" creationId="{4F6728AF-0C9B-EA4C-AA06-89CEA5627EF5}"/>
          </ac:picMkLst>
        </pc:picChg>
      </pc:sldChg>
      <pc:sldChg chg="addSp delSp modSp mod">
        <pc:chgData name="Tyon Davis" userId="8a7417911a18d29e" providerId="LiveId" clId="{2E599D34-4302-4E8C-A5DE-EA21DADBD86D}" dt="2024-11-24T03:41:08.199" v="88" actId="122"/>
        <pc:sldMkLst>
          <pc:docMk/>
          <pc:sldMk cId="95992585" sldId="258"/>
        </pc:sldMkLst>
        <pc:spChg chg="add mod">
          <ac:chgData name="Tyon Davis" userId="8a7417911a18d29e" providerId="LiveId" clId="{2E599D34-4302-4E8C-A5DE-EA21DADBD86D}" dt="2024-11-24T03:41:08.199" v="88" actId="122"/>
          <ac:spMkLst>
            <pc:docMk/>
            <pc:sldMk cId="95992585" sldId="258"/>
            <ac:spMk id="5" creationId="{10222EEB-D6D2-69AA-CF75-35CA345D3CF5}"/>
          </ac:spMkLst>
        </pc:spChg>
        <pc:picChg chg="add mod">
          <ac:chgData name="Tyon Davis" userId="8a7417911a18d29e" providerId="LiveId" clId="{2E599D34-4302-4E8C-A5DE-EA21DADBD86D}" dt="2024-11-24T03:40:06.213" v="69" actId="1076"/>
          <ac:picMkLst>
            <pc:docMk/>
            <pc:sldMk cId="95992585" sldId="258"/>
            <ac:picMk id="3" creationId="{4C447819-253A-1C9B-34B6-6949EE1D7182}"/>
          </ac:picMkLst>
        </pc:picChg>
        <pc:picChg chg="del">
          <ac:chgData name="Tyon Davis" userId="8a7417911a18d29e" providerId="LiveId" clId="{2E599D34-4302-4E8C-A5DE-EA21DADBD86D}" dt="2024-11-24T03:31:50.870" v="52" actId="478"/>
          <ac:picMkLst>
            <pc:docMk/>
            <pc:sldMk cId="95992585" sldId="258"/>
            <ac:picMk id="4" creationId="{AA1F7289-1863-52D7-5014-F74FD3B708AD}"/>
          </ac:picMkLst>
        </pc:picChg>
      </pc:sldChg>
      <pc:sldChg chg="addSp delSp modSp mod">
        <pc:chgData name="Tyon Davis" userId="8a7417911a18d29e" providerId="LiveId" clId="{2E599D34-4302-4E8C-A5DE-EA21DADBD86D}" dt="2024-11-24T03:22:36.556" v="37" actId="26606"/>
        <pc:sldMkLst>
          <pc:docMk/>
          <pc:sldMk cId="95992585" sldId="259"/>
        </pc:sldMkLst>
        <pc:spChg chg="del mod">
          <ac:chgData name="Tyon Davis" userId="8a7417911a18d29e" providerId="LiveId" clId="{2E599D34-4302-4E8C-A5DE-EA21DADBD86D}" dt="2024-11-24T03:20:48.109" v="27" actId="478"/>
          <ac:spMkLst>
            <pc:docMk/>
            <pc:sldMk cId="95992585" sldId="259"/>
            <ac:spMk id="5" creationId="{5EF5B4C2-B730-8629-82C2-1C7244AB9D13}"/>
          </ac:spMkLst>
        </pc:spChg>
        <pc:spChg chg="del">
          <ac:chgData name="Tyon Davis" userId="8a7417911a18d29e" providerId="LiveId" clId="{2E599D34-4302-4E8C-A5DE-EA21DADBD86D}" dt="2024-11-24T03:22:36.556" v="37" actId="26606"/>
          <ac:spMkLst>
            <pc:docMk/>
            <pc:sldMk cId="95992585" sldId="259"/>
            <ac:spMk id="12" creationId="{AB8C311F-7253-4AED-9701-7FC0708C41C7}"/>
          </ac:spMkLst>
        </pc:spChg>
        <pc:spChg chg="del">
          <ac:chgData name="Tyon Davis" userId="8a7417911a18d29e" providerId="LiveId" clId="{2E599D34-4302-4E8C-A5DE-EA21DADBD86D}" dt="2024-11-24T03:22:36.556" v="37" actId="26606"/>
          <ac:spMkLst>
            <pc:docMk/>
            <pc:sldMk cId="95992585" sldId="259"/>
            <ac:spMk id="14" creationId="{E2384209-CB15-4CDF-9D31-C44FD9A3F20D}"/>
          </ac:spMkLst>
        </pc:spChg>
        <pc:spChg chg="del">
          <ac:chgData name="Tyon Davis" userId="8a7417911a18d29e" providerId="LiveId" clId="{2E599D34-4302-4E8C-A5DE-EA21DADBD86D}" dt="2024-11-24T03:22:36.556" v="37" actId="26606"/>
          <ac:spMkLst>
            <pc:docMk/>
            <pc:sldMk cId="95992585" sldId="259"/>
            <ac:spMk id="16" creationId="{2633B3B5-CC90-43F0-8714-D31D1F3F0209}"/>
          </ac:spMkLst>
        </pc:spChg>
        <pc:spChg chg="del">
          <ac:chgData name="Tyon Davis" userId="8a7417911a18d29e" providerId="LiveId" clId="{2E599D34-4302-4E8C-A5DE-EA21DADBD86D}" dt="2024-11-24T03:22:36.556" v="37" actId="26606"/>
          <ac:spMkLst>
            <pc:docMk/>
            <pc:sldMk cId="95992585" sldId="259"/>
            <ac:spMk id="18" creationId="{A8D57A06-A426-446D-B02C-A2DC6B62E45E}"/>
          </ac:spMkLst>
        </pc:spChg>
        <pc:spChg chg="add">
          <ac:chgData name="Tyon Davis" userId="8a7417911a18d29e" providerId="LiveId" clId="{2E599D34-4302-4E8C-A5DE-EA21DADBD86D}" dt="2024-11-24T03:22:36.556" v="37" actId="26606"/>
          <ac:spMkLst>
            <pc:docMk/>
            <pc:sldMk cId="95992585" sldId="259"/>
            <ac:spMk id="23" creationId="{F3060C83-F051-4F0E-ABAD-AA0DFC48B218}"/>
          </ac:spMkLst>
        </pc:spChg>
        <pc:spChg chg="add">
          <ac:chgData name="Tyon Davis" userId="8a7417911a18d29e" providerId="LiveId" clId="{2E599D34-4302-4E8C-A5DE-EA21DADBD86D}" dt="2024-11-24T03:22:36.556" v="37" actId="26606"/>
          <ac:spMkLst>
            <pc:docMk/>
            <pc:sldMk cId="95992585" sldId="259"/>
            <ac:spMk id="25" creationId="{83C98ABE-055B-441F-B07E-44F97F083C39}"/>
          </ac:spMkLst>
        </pc:spChg>
        <pc:spChg chg="add">
          <ac:chgData name="Tyon Davis" userId="8a7417911a18d29e" providerId="LiveId" clId="{2E599D34-4302-4E8C-A5DE-EA21DADBD86D}" dt="2024-11-24T03:22:36.556" v="37" actId="26606"/>
          <ac:spMkLst>
            <pc:docMk/>
            <pc:sldMk cId="95992585" sldId="259"/>
            <ac:spMk id="27" creationId="{29FDB030-9B49-4CED-8CCD-4D99382388AC}"/>
          </ac:spMkLst>
        </pc:spChg>
        <pc:spChg chg="add">
          <ac:chgData name="Tyon Davis" userId="8a7417911a18d29e" providerId="LiveId" clId="{2E599D34-4302-4E8C-A5DE-EA21DADBD86D}" dt="2024-11-24T03:22:36.556" v="37" actId="26606"/>
          <ac:spMkLst>
            <pc:docMk/>
            <pc:sldMk cId="95992585" sldId="259"/>
            <ac:spMk id="29" creationId="{3783CA14-24A1-485C-8B30-D6A5D87987AD}"/>
          </ac:spMkLst>
        </pc:spChg>
        <pc:spChg chg="add">
          <ac:chgData name="Tyon Davis" userId="8a7417911a18d29e" providerId="LiveId" clId="{2E599D34-4302-4E8C-A5DE-EA21DADBD86D}" dt="2024-11-24T03:22:36.556" v="37" actId="26606"/>
          <ac:spMkLst>
            <pc:docMk/>
            <pc:sldMk cId="95992585" sldId="259"/>
            <ac:spMk id="31" creationId="{9A97C86A-04D6-40F7-AE84-31AB43E6A846}"/>
          </ac:spMkLst>
        </pc:spChg>
        <pc:spChg chg="add">
          <ac:chgData name="Tyon Davis" userId="8a7417911a18d29e" providerId="LiveId" clId="{2E599D34-4302-4E8C-A5DE-EA21DADBD86D}" dt="2024-11-24T03:22:36.556" v="37" actId="26606"/>
          <ac:spMkLst>
            <pc:docMk/>
            <pc:sldMk cId="95992585" sldId="259"/>
            <ac:spMk id="33" creationId="{FF9F2414-84E8-453E-B1F3-389FDE8192D9}"/>
          </ac:spMkLst>
        </pc:spChg>
        <pc:spChg chg="add">
          <ac:chgData name="Tyon Davis" userId="8a7417911a18d29e" providerId="LiveId" clId="{2E599D34-4302-4E8C-A5DE-EA21DADBD86D}" dt="2024-11-24T03:22:36.556" v="37" actId="26606"/>
          <ac:spMkLst>
            <pc:docMk/>
            <pc:sldMk cId="95992585" sldId="259"/>
            <ac:spMk id="35" creationId="{3ECA69A1-7536-43AC-85EF-C7106179F5ED}"/>
          </ac:spMkLst>
        </pc:spChg>
        <pc:picChg chg="del">
          <ac:chgData name="Tyon Davis" userId="8a7417911a18d29e" providerId="LiveId" clId="{2E599D34-4302-4E8C-A5DE-EA21DADBD86D}" dt="2024-11-24T03:20:39.735" v="23" actId="478"/>
          <ac:picMkLst>
            <pc:docMk/>
            <pc:sldMk cId="95992585" sldId="259"/>
            <ac:picMk id="2" creationId="{E4B4B7A7-4C27-9405-4F92-73CBAFD03D30}"/>
          </ac:picMkLst>
        </pc:picChg>
        <pc:picChg chg="add mod">
          <ac:chgData name="Tyon Davis" userId="8a7417911a18d29e" providerId="LiveId" clId="{2E599D34-4302-4E8C-A5DE-EA21DADBD86D}" dt="2024-11-24T03:22:36.556" v="37" actId="26606"/>
          <ac:picMkLst>
            <pc:docMk/>
            <pc:sldMk cId="95992585" sldId="259"/>
            <ac:picMk id="3" creationId="{68C80650-4CF9-5D38-4393-15D91CA7BB3A}"/>
          </ac:picMkLst>
        </pc:picChg>
      </pc:sldChg>
      <pc:sldChg chg="modSp mod">
        <pc:chgData name="Tyon Davis" userId="8a7417911a18d29e" providerId="LiveId" clId="{2E599D34-4302-4E8C-A5DE-EA21DADBD86D}" dt="2024-11-24T03:17:02.886" v="6" actId="20577"/>
        <pc:sldMkLst>
          <pc:docMk/>
          <pc:sldMk cId="2714202338" sldId="263"/>
        </pc:sldMkLst>
        <pc:spChg chg="mod">
          <ac:chgData name="Tyon Davis" userId="8a7417911a18d29e" providerId="LiveId" clId="{2E599D34-4302-4E8C-A5DE-EA21DADBD86D}" dt="2024-11-24T03:17:02.886" v="6" actId="20577"/>
          <ac:spMkLst>
            <pc:docMk/>
            <pc:sldMk cId="2714202338" sldId="263"/>
            <ac:spMk id="3" creationId="{F857107F-6A14-1448-1845-01DEE9A2B1D0}"/>
          </ac:spMkLst>
        </pc:spChg>
      </pc:sldChg>
      <pc:sldChg chg="modSp">
        <pc:chgData name="Tyon Davis" userId="8a7417911a18d29e" providerId="LiveId" clId="{2E599D34-4302-4E8C-A5DE-EA21DADBD86D}" dt="2024-11-24T03:14:24.037" v="5" actId="20577"/>
        <pc:sldMkLst>
          <pc:docMk/>
          <pc:sldMk cId="4072853203" sldId="270"/>
        </pc:sldMkLst>
        <pc:graphicFrameChg chg="mod">
          <ac:chgData name="Tyon Davis" userId="8a7417911a18d29e" providerId="LiveId" clId="{2E599D34-4302-4E8C-A5DE-EA21DADBD86D}" dt="2024-11-24T03:14:24.037" v="5" actId="20577"/>
          <ac:graphicFrameMkLst>
            <pc:docMk/>
            <pc:sldMk cId="4072853203" sldId="270"/>
            <ac:graphicFrameMk id="5" creationId="{B1A91FD1-13E2-4AB4-C998-209BAA37B96F}"/>
          </ac:graphicFrameMkLst>
        </pc:graphicFrameChg>
      </pc:sldChg>
      <pc:sldChg chg="modSp mod">
        <pc:chgData name="Tyon Davis" userId="8a7417911a18d29e" providerId="LiveId" clId="{2E599D34-4302-4E8C-A5DE-EA21DADBD86D}" dt="2024-11-24T03:19:51.966" v="21" actId="20577"/>
        <pc:sldMkLst>
          <pc:docMk/>
          <pc:sldMk cId="695817107" sldId="271"/>
        </pc:sldMkLst>
        <pc:spChg chg="mod">
          <ac:chgData name="Tyon Davis" userId="8a7417911a18d29e" providerId="LiveId" clId="{2E599D34-4302-4E8C-A5DE-EA21DADBD86D}" dt="2024-11-24T03:19:51.966" v="21" actId="20577"/>
          <ac:spMkLst>
            <pc:docMk/>
            <pc:sldMk cId="695817107" sldId="271"/>
            <ac:spMk id="3" creationId="{1EAD2D06-1500-DA37-6164-D509FB9860EE}"/>
          </ac:spMkLst>
        </pc:spChg>
      </pc:sldChg>
      <pc:sldChg chg="modSp mod">
        <pc:chgData name="Tyon Davis" userId="8a7417911a18d29e" providerId="LiveId" clId="{2E599D34-4302-4E8C-A5DE-EA21DADBD86D}" dt="2024-11-24T03:35:10.612" v="57" actId="20577"/>
        <pc:sldMkLst>
          <pc:docMk/>
          <pc:sldMk cId="3432818797" sldId="272"/>
        </pc:sldMkLst>
        <pc:spChg chg="mod">
          <ac:chgData name="Tyon Davis" userId="8a7417911a18d29e" providerId="LiveId" clId="{2E599D34-4302-4E8C-A5DE-EA21DADBD86D}" dt="2024-11-24T03:35:10.612" v="57" actId="20577"/>
          <ac:spMkLst>
            <pc:docMk/>
            <pc:sldMk cId="3432818797" sldId="272"/>
            <ac:spMk id="3" creationId="{6FC7B267-AD5E-4033-FB25-AE0FAA35B11B}"/>
          </ac:spMkLst>
        </pc:spChg>
      </pc:sldChg>
      <pc:sldChg chg="modSp mod">
        <pc:chgData name="Tyon Davis" userId="8a7417911a18d29e" providerId="LiveId" clId="{2E599D34-4302-4E8C-A5DE-EA21DADBD86D}" dt="2024-11-24T03:31:31.188" v="51" actId="20577"/>
        <pc:sldMkLst>
          <pc:docMk/>
          <pc:sldMk cId="1574615560" sldId="274"/>
        </pc:sldMkLst>
        <pc:spChg chg="mod">
          <ac:chgData name="Tyon Davis" userId="8a7417911a18d29e" providerId="LiveId" clId="{2E599D34-4302-4E8C-A5DE-EA21DADBD86D}" dt="2024-11-24T03:31:31.188" v="51" actId="20577"/>
          <ac:spMkLst>
            <pc:docMk/>
            <pc:sldMk cId="1574615560" sldId="274"/>
            <ac:spMk id="3" creationId="{0E7BBBEC-A4CE-21D0-D30F-E233DD4DBC49}"/>
          </ac:spMkLst>
        </pc:spChg>
      </pc:sldChg>
      <pc:sldChg chg="addSp delSp modSp new mod ord setBg">
        <pc:chgData name="Tyon Davis" userId="8a7417911a18d29e" providerId="LiveId" clId="{2E599D34-4302-4E8C-A5DE-EA21DADBD86D}" dt="2024-11-24T03:22:42.773" v="38" actId="26606"/>
        <pc:sldMkLst>
          <pc:docMk/>
          <pc:sldMk cId="3077974923" sldId="275"/>
        </pc:sldMkLst>
        <pc:spChg chg="del">
          <ac:chgData name="Tyon Davis" userId="8a7417911a18d29e" providerId="LiveId" clId="{2E599D34-4302-4E8C-A5DE-EA21DADBD86D}" dt="2024-11-24T03:21:49.104" v="29" actId="26606"/>
          <ac:spMkLst>
            <pc:docMk/>
            <pc:sldMk cId="3077974923" sldId="275"/>
            <ac:spMk id="2" creationId="{255C69A9-2C3E-0B03-EE13-C1BC8DD5F97A}"/>
          </ac:spMkLst>
        </pc:spChg>
        <pc:spChg chg="del">
          <ac:chgData name="Tyon Davis" userId="8a7417911a18d29e" providerId="LiveId" clId="{2E599D34-4302-4E8C-A5DE-EA21DADBD86D}" dt="2024-11-24T03:21:33.576" v="28"/>
          <ac:spMkLst>
            <pc:docMk/>
            <pc:sldMk cId="3077974923" sldId="275"/>
            <ac:spMk id="3" creationId="{7054AEC2-7DC4-08D1-10B1-31589DA54F7C}"/>
          </ac:spMkLst>
        </pc:spChg>
        <pc:spChg chg="add">
          <ac:chgData name="Tyon Davis" userId="8a7417911a18d29e" providerId="LiveId" clId="{2E599D34-4302-4E8C-A5DE-EA21DADBD86D}" dt="2024-11-24T03:22:42.773" v="38" actId="26606"/>
          <ac:spMkLst>
            <pc:docMk/>
            <pc:sldMk cId="3077974923" sldId="275"/>
            <ac:spMk id="9" creationId="{F3060C83-F051-4F0E-ABAD-AA0DFC48B218}"/>
          </ac:spMkLst>
        </pc:spChg>
        <pc:spChg chg="add">
          <ac:chgData name="Tyon Davis" userId="8a7417911a18d29e" providerId="LiveId" clId="{2E599D34-4302-4E8C-A5DE-EA21DADBD86D}" dt="2024-11-24T03:22:42.773" v="38" actId="26606"/>
          <ac:spMkLst>
            <pc:docMk/>
            <pc:sldMk cId="3077974923" sldId="275"/>
            <ac:spMk id="11" creationId="{83C98ABE-055B-441F-B07E-44F97F083C39}"/>
          </ac:spMkLst>
        </pc:spChg>
        <pc:spChg chg="add">
          <ac:chgData name="Tyon Davis" userId="8a7417911a18d29e" providerId="LiveId" clId="{2E599D34-4302-4E8C-A5DE-EA21DADBD86D}" dt="2024-11-24T03:22:42.773" v="38" actId="26606"/>
          <ac:spMkLst>
            <pc:docMk/>
            <pc:sldMk cId="3077974923" sldId="275"/>
            <ac:spMk id="13" creationId="{29FDB030-9B49-4CED-8CCD-4D99382388AC}"/>
          </ac:spMkLst>
        </pc:spChg>
        <pc:spChg chg="add">
          <ac:chgData name="Tyon Davis" userId="8a7417911a18d29e" providerId="LiveId" clId="{2E599D34-4302-4E8C-A5DE-EA21DADBD86D}" dt="2024-11-24T03:22:42.773" v="38" actId="26606"/>
          <ac:spMkLst>
            <pc:docMk/>
            <pc:sldMk cId="3077974923" sldId="275"/>
            <ac:spMk id="15" creationId="{3783CA14-24A1-485C-8B30-D6A5D87987AD}"/>
          </ac:spMkLst>
        </pc:spChg>
        <pc:spChg chg="add">
          <ac:chgData name="Tyon Davis" userId="8a7417911a18d29e" providerId="LiveId" clId="{2E599D34-4302-4E8C-A5DE-EA21DADBD86D}" dt="2024-11-24T03:22:42.773" v="38" actId="26606"/>
          <ac:spMkLst>
            <pc:docMk/>
            <pc:sldMk cId="3077974923" sldId="275"/>
            <ac:spMk id="17" creationId="{9A97C86A-04D6-40F7-AE84-31AB43E6A846}"/>
          </ac:spMkLst>
        </pc:spChg>
        <pc:spChg chg="add">
          <ac:chgData name="Tyon Davis" userId="8a7417911a18d29e" providerId="LiveId" clId="{2E599D34-4302-4E8C-A5DE-EA21DADBD86D}" dt="2024-11-24T03:22:42.773" v="38" actId="26606"/>
          <ac:spMkLst>
            <pc:docMk/>
            <pc:sldMk cId="3077974923" sldId="275"/>
            <ac:spMk id="19" creationId="{FF9F2414-84E8-453E-B1F3-389FDE8192D9}"/>
          </ac:spMkLst>
        </pc:spChg>
        <pc:spChg chg="add">
          <ac:chgData name="Tyon Davis" userId="8a7417911a18d29e" providerId="LiveId" clId="{2E599D34-4302-4E8C-A5DE-EA21DADBD86D}" dt="2024-11-24T03:22:42.773" v="38" actId="26606"/>
          <ac:spMkLst>
            <pc:docMk/>
            <pc:sldMk cId="3077974923" sldId="275"/>
            <ac:spMk id="21" creationId="{3ECA69A1-7536-43AC-85EF-C7106179F5ED}"/>
          </ac:spMkLst>
        </pc:spChg>
        <pc:picChg chg="add mod">
          <ac:chgData name="Tyon Davis" userId="8a7417911a18d29e" providerId="LiveId" clId="{2E599D34-4302-4E8C-A5DE-EA21DADBD86D}" dt="2024-11-24T03:22:42.773" v="38" actId="26606"/>
          <ac:picMkLst>
            <pc:docMk/>
            <pc:sldMk cId="3077974923" sldId="275"/>
            <ac:picMk id="4" creationId="{04BC2BE8-C491-1D14-DA01-E6075B176FFD}"/>
          </ac:picMkLst>
        </pc:picChg>
      </pc:sldChg>
      <pc:sldChg chg="addSp delSp modSp new mod setBg">
        <pc:chgData name="Tyon Davis" userId="8a7417911a18d29e" providerId="LiveId" clId="{2E599D34-4302-4E8C-A5DE-EA21DADBD86D}" dt="2024-11-24T03:23:08.959" v="40" actId="26606"/>
        <pc:sldMkLst>
          <pc:docMk/>
          <pc:sldMk cId="3986890947" sldId="276"/>
        </pc:sldMkLst>
        <pc:spChg chg="del">
          <ac:chgData name="Tyon Davis" userId="8a7417911a18d29e" providerId="LiveId" clId="{2E599D34-4302-4E8C-A5DE-EA21DADBD86D}" dt="2024-11-24T03:23:08.959" v="40" actId="26606"/>
          <ac:spMkLst>
            <pc:docMk/>
            <pc:sldMk cId="3986890947" sldId="276"/>
            <ac:spMk id="2" creationId="{DB5D8D12-F916-7781-9077-14B422EFB089}"/>
          </ac:spMkLst>
        </pc:spChg>
        <pc:spChg chg="del">
          <ac:chgData name="Tyon Davis" userId="8a7417911a18d29e" providerId="LiveId" clId="{2E599D34-4302-4E8C-A5DE-EA21DADBD86D}" dt="2024-11-24T03:23:03.477" v="39"/>
          <ac:spMkLst>
            <pc:docMk/>
            <pc:sldMk cId="3986890947" sldId="276"/>
            <ac:spMk id="3" creationId="{AB4AB719-EB91-8F3C-2138-EDF3559367B8}"/>
          </ac:spMkLst>
        </pc:spChg>
        <pc:spChg chg="add">
          <ac:chgData name="Tyon Davis" userId="8a7417911a18d29e" providerId="LiveId" clId="{2E599D34-4302-4E8C-A5DE-EA21DADBD86D}" dt="2024-11-24T03:23:08.959" v="40" actId="26606"/>
          <ac:spMkLst>
            <pc:docMk/>
            <pc:sldMk cId="3986890947" sldId="276"/>
            <ac:spMk id="9" creationId="{F3060C83-F051-4F0E-ABAD-AA0DFC48B218}"/>
          </ac:spMkLst>
        </pc:spChg>
        <pc:spChg chg="add">
          <ac:chgData name="Tyon Davis" userId="8a7417911a18d29e" providerId="LiveId" clId="{2E599D34-4302-4E8C-A5DE-EA21DADBD86D}" dt="2024-11-24T03:23:08.959" v="40" actId="26606"/>
          <ac:spMkLst>
            <pc:docMk/>
            <pc:sldMk cId="3986890947" sldId="276"/>
            <ac:spMk id="11" creationId="{83C98ABE-055B-441F-B07E-44F97F083C39}"/>
          </ac:spMkLst>
        </pc:spChg>
        <pc:spChg chg="add">
          <ac:chgData name="Tyon Davis" userId="8a7417911a18d29e" providerId="LiveId" clId="{2E599D34-4302-4E8C-A5DE-EA21DADBD86D}" dt="2024-11-24T03:23:08.959" v="40" actId="26606"/>
          <ac:spMkLst>
            <pc:docMk/>
            <pc:sldMk cId="3986890947" sldId="276"/>
            <ac:spMk id="13" creationId="{29FDB030-9B49-4CED-8CCD-4D99382388AC}"/>
          </ac:spMkLst>
        </pc:spChg>
        <pc:spChg chg="add">
          <ac:chgData name="Tyon Davis" userId="8a7417911a18d29e" providerId="LiveId" clId="{2E599D34-4302-4E8C-A5DE-EA21DADBD86D}" dt="2024-11-24T03:23:08.959" v="40" actId="26606"/>
          <ac:spMkLst>
            <pc:docMk/>
            <pc:sldMk cId="3986890947" sldId="276"/>
            <ac:spMk id="15" creationId="{3783CA14-24A1-485C-8B30-D6A5D87987AD}"/>
          </ac:spMkLst>
        </pc:spChg>
        <pc:spChg chg="add">
          <ac:chgData name="Tyon Davis" userId="8a7417911a18d29e" providerId="LiveId" clId="{2E599D34-4302-4E8C-A5DE-EA21DADBD86D}" dt="2024-11-24T03:23:08.959" v="40" actId="26606"/>
          <ac:spMkLst>
            <pc:docMk/>
            <pc:sldMk cId="3986890947" sldId="276"/>
            <ac:spMk id="17" creationId="{9A97C86A-04D6-40F7-AE84-31AB43E6A846}"/>
          </ac:spMkLst>
        </pc:spChg>
        <pc:spChg chg="add">
          <ac:chgData name="Tyon Davis" userId="8a7417911a18d29e" providerId="LiveId" clId="{2E599D34-4302-4E8C-A5DE-EA21DADBD86D}" dt="2024-11-24T03:23:08.959" v="40" actId="26606"/>
          <ac:spMkLst>
            <pc:docMk/>
            <pc:sldMk cId="3986890947" sldId="276"/>
            <ac:spMk id="19" creationId="{FF9F2414-84E8-453E-B1F3-389FDE8192D9}"/>
          </ac:spMkLst>
        </pc:spChg>
        <pc:spChg chg="add">
          <ac:chgData name="Tyon Davis" userId="8a7417911a18d29e" providerId="LiveId" clId="{2E599D34-4302-4E8C-A5DE-EA21DADBD86D}" dt="2024-11-24T03:23:08.959" v="40" actId="26606"/>
          <ac:spMkLst>
            <pc:docMk/>
            <pc:sldMk cId="3986890947" sldId="276"/>
            <ac:spMk id="21" creationId="{3ECA69A1-7536-43AC-85EF-C7106179F5ED}"/>
          </ac:spMkLst>
        </pc:spChg>
        <pc:picChg chg="add mod">
          <ac:chgData name="Tyon Davis" userId="8a7417911a18d29e" providerId="LiveId" clId="{2E599D34-4302-4E8C-A5DE-EA21DADBD86D}" dt="2024-11-24T03:23:08.959" v="40" actId="26606"/>
          <ac:picMkLst>
            <pc:docMk/>
            <pc:sldMk cId="3986890947" sldId="276"/>
            <ac:picMk id="4" creationId="{F2450B3B-76FB-230B-436B-CDBD373398E1}"/>
          </ac:picMkLst>
        </pc:picChg>
      </pc:sldChg>
      <pc:sldChg chg="addSp delSp modSp new mod setBg">
        <pc:chgData name="Tyon Davis" userId="8a7417911a18d29e" providerId="LiveId" clId="{2E599D34-4302-4E8C-A5DE-EA21DADBD86D}" dt="2024-11-24T03:37:44.255" v="62" actId="1076"/>
        <pc:sldMkLst>
          <pc:docMk/>
          <pc:sldMk cId="1174803070" sldId="277"/>
        </pc:sldMkLst>
        <pc:spChg chg="del">
          <ac:chgData name="Tyon Davis" userId="8a7417911a18d29e" providerId="LiveId" clId="{2E599D34-4302-4E8C-A5DE-EA21DADBD86D}" dt="2024-11-24T03:37:39.272" v="60" actId="26606"/>
          <ac:spMkLst>
            <pc:docMk/>
            <pc:sldMk cId="1174803070" sldId="277"/>
            <ac:spMk id="2" creationId="{D1118212-6545-1142-CD52-B773DBC54856}"/>
          </ac:spMkLst>
        </pc:spChg>
        <pc:spChg chg="del">
          <ac:chgData name="Tyon Davis" userId="8a7417911a18d29e" providerId="LiveId" clId="{2E599D34-4302-4E8C-A5DE-EA21DADBD86D}" dt="2024-11-24T03:37:39.272" v="60" actId="26606"/>
          <ac:spMkLst>
            <pc:docMk/>
            <pc:sldMk cId="1174803070" sldId="277"/>
            <ac:spMk id="3" creationId="{7DCBE9DF-FE6B-DC8F-F8D7-673B4BDAAAC9}"/>
          </ac:spMkLst>
        </pc:spChg>
        <pc:spChg chg="add">
          <ac:chgData name="Tyon Davis" userId="8a7417911a18d29e" providerId="LiveId" clId="{2E599D34-4302-4E8C-A5DE-EA21DADBD86D}" dt="2024-11-24T03:37:39.272" v="60" actId="26606"/>
          <ac:spMkLst>
            <pc:docMk/>
            <pc:sldMk cId="1174803070" sldId="277"/>
            <ac:spMk id="9" creationId="{42A4FC2C-047E-45A5-965D-8E1E3BF09BC6}"/>
          </ac:spMkLst>
        </pc:spChg>
        <pc:picChg chg="add mod">
          <ac:chgData name="Tyon Davis" userId="8a7417911a18d29e" providerId="LiveId" clId="{2E599D34-4302-4E8C-A5DE-EA21DADBD86D}" dt="2024-11-24T03:37:44.255" v="62" actId="1076"/>
          <ac:picMkLst>
            <pc:docMk/>
            <pc:sldMk cId="1174803070" sldId="277"/>
            <ac:picMk id="4" creationId="{55CE646C-F578-960B-77A4-7AA194C0C7A9}"/>
          </ac:picMkLst>
        </pc:picChg>
      </pc:sldChg>
      <pc:sldChg chg="addSp delSp modSp new mod setBg">
        <pc:chgData name="Tyon Davis" userId="8a7417911a18d29e" providerId="LiveId" clId="{2E599D34-4302-4E8C-A5DE-EA21DADBD86D}" dt="2024-11-24T03:49:07.910" v="101" actId="1076"/>
        <pc:sldMkLst>
          <pc:docMk/>
          <pc:sldMk cId="952172678" sldId="278"/>
        </pc:sldMkLst>
        <pc:spChg chg="del">
          <ac:chgData name="Tyon Davis" userId="8a7417911a18d29e" providerId="LiveId" clId="{2E599D34-4302-4E8C-A5DE-EA21DADBD86D}" dt="2024-11-24T03:45:05.744" v="91" actId="478"/>
          <ac:spMkLst>
            <pc:docMk/>
            <pc:sldMk cId="952172678" sldId="278"/>
            <ac:spMk id="2" creationId="{365D6E1E-E256-6BB8-47D2-3A9370913E87}"/>
          </ac:spMkLst>
        </pc:spChg>
        <pc:spChg chg="del">
          <ac:chgData name="Tyon Davis" userId="8a7417911a18d29e" providerId="LiveId" clId="{2E599D34-4302-4E8C-A5DE-EA21DADBD86D}" dt="2024-11-24T03:45:03.041" v="90" actId="478"/>
          <ac:spMkLst>
            <pc:docMk/>
            <pc:sldMk cId="952172678" sldId="278"/>
            <ac:spMk id="3" creationId="{C7FCFAA7-F451-6605-DFCB-286EE3991B43}"/>
          </ac:spMkLst>
        </pc:spChg>
        <pc:spChg chg="add del">
          <ac:chgData name="Tyon Davis" userId="8a7417911a18d29e" providerId="LiveId" clId="{2E599D34-4302-4E8C-A5DE-EA21DADBD86D}" dt="2024-11-24T03:48:50.431" v="95" actId="26606"/>
          <ac:spMkLst>
            <pc:docMk/>
            <pc:sldMk cId="952172678" sldId="278"/>
            <ac:spMk id="10" creationId="{69D184B2-2226-4E31-BCCB-444330767440}"/>
          </ac:spMkLst>
        </pc:spChg>
        <pc:spChg chg="add del">
          <ac:chgData name="Tyon Davis" userId="8a7417911a18d29e" providerId="LiveId" clId="{2E599D34-4302-4E8C-A5DE-EA21DADBD86D}" dt="2024-11-24T03:48:50.431" v="95" actId="26606"/>
          <ac:spMkLst>
            <pc:docMk/>
            <pc:sldMk cId="952172678" sldId="278"/>
            <ac:spMk id="12" creationId="{1AC4D4E3-486A-464A-8EC8-D44881097267}"/>
          </ac:spMkLst>
        </pc:spChg>
        <pc:spChg chg="add del">
          <ac:chgData name="Tyon Davis" userId="8a7417911a18d29e" providerId="LiveId" clId="{2E599D34-4302-4E8C-A5DE-EA21DADBD86D}" dt="2024-11-24T03:48:50.431" v="95" actId="26606"/>
          <ac:spMkLst>
            <pc:docMk/>
            <pc:sldMk cId="952172678" sldId="278"/>
            <ac:spMk id="14" creationId="{864DE13E-58EB-4475-B79C-0D4FC651239B}"/>
          </ac:spMkLst>
        </pc:spChg>
        <pc:spChg chg="add">
          <ac:chgData name="Tyon Davis" userId="8a7417911a18d29e" providerId="LiveId" clId="{2E599D34-4302-4E8C-A5DE-EA21DADBD86D}" dt="2024-11-24T03:48:50.431" v="96" actId="26606"/>
          <ac:spMkLst>
            <pc:docMk/>
            <pc:sldMk cId="952172678" sldId="278"/>
            <ac:spMk id="16" creationId="{B9FF99BD-075F-4761-A995-6FC574BD25EA}"/>
          </ac:spMkLst>
        </pc:spChg>
        <pc:spChg chg="add">
          <ac:chgData name="Tyon Davis" userId="8a7417911a18d29e" providerId="LiveId" clId="{2E599D34-4302-4E8C-A5DE-EA21DADBD86D}" dt="2024-11-24T03:48:50.431" v="96" actId="26606"/>
          <ac:spMkLst>
            <pc:docMk/>
            <pc:sldMk cId="952172678" sldId="278"/>
            <ac:spMk id="17" creationId="{A7B21A54-9BA3-4EA9-B460-5A829ADD9051}"/>
          </ac:spMkLst>
        </pc:spChg>
        <pc:spChg chg="add">
          <ac:chgData name="Tyon Davis" userId="8a7417911a18d29e" providerId="LiveId" clId="{2E599D34-4302-4E8C-A5DE-EA21DADBD86D}" dt="2024-11-24T03:48:50.431" v="96" actId="26606"/>
          <ac:spMkLst>
            <pc:docMk/>
            <pc:sldMk cId="952172678" sldId="278"/>
            <ac:spMk id="18" creationId="{6FA8F714-B9D8-488A-8CCA-E9948FF913A9}"/>
          </ac:spMkLst>
        </pc:spChg>
        <pc:picChg chg="add mod">
          <ac:chgData name="Tyon Davis" userId="8a7417911a18d29e" providerId="LiveId" clId="{2E599D34-4302-4E8C-A5DE-EA21DADBD86D}" dt="2024-11-24T03:49:07.910" v="101" actId="1076"/>
          <ac:picMkLst>
            <pc:docMk/>
            <pc:sldMk cId="952172678" sldId="278"/>
            <ac:picMk id="5" creationId="{2D1CED46-1776-F761-62B8-FA9E3833657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6A7D97-7216-4B57-A48D-3427B97A7C78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4991C1-83B4-4668-B338-713BA257E3B3}">
      <dgm:prSet/>
      <dgm:spPr/>
      <dgm:t>
        <a:bodyPr/>
        <a:lstStyle/>
        <a:p>
          <a:r>
            <a:rPr lang="en-US"/>
            <a:t>Hammer Orders:</a:t>
          </a:r>
        </a:p>
      </dgm:t>
    </dgm:pt>
    <dgm:pt modelId="{F0C3A610-C424-4F92-A753-69F4DEE20DB0}" type="parTrans" cxnId="{D9177C2B-6122-4114-A52C-9A954B86EC50}">
      <dgm:prSet/>
      <dgm:spPr/>
      <dgm:t>
        <a:bodyPr/>
        <a:lstStyle/>
        <a:p>
          <a:endParaRPr lang="en-US"/>
        </a:p>
      </dgm:t>
    </dgm:pt>
    <dgm:pt modelId="{D7C29773-4D3D-4333-A1DC-DED030591B38}" type="sibTrans" cxnId="{D9177C2B-6122-4114-A52C-9A954B86EC50}">
      <dgm:prSet/>
      <dgm:spPr/>
      <dgm:t>
        <a:bodyPr/>
        <a:lstStyle/>
        <a:p>
          <a:endParaRPr lang="en-US"/>
        </a:p>
      </dgm:t>
    </dgm:pt>
    <dgm:pt modelId="{FE572DE8-ABD8-4973-B1DA-B1FDDFF02E75}">
      <dgm:prSet/>
      <dgm:spPr/>
      <dgm:t>
        <a:bodyPr/>
        <a:lstStyle/>
        <a:p>
          <a:r>
            <a:rPr lang="en-US"/>
            <a:t>Expected to mirror wrench orders.</a:t>
          </a:r>
        </a:p>
      </dgm:t>
    </dgm:pt>
    <dgm:pt modelId="{FA12AF0A-D7AE-400A-968F-A489771D748A}" type="parTrans" cxnId="{D50F1A05-3696-4451-AF33-1CFF3182CEC1}">
      <dgm:prSet/>
      <dgm:spPr/>
      <dgm:t>
        <a:bodyPr/>
        <a:lstStyle/>
        <a:p>
          <a:endParaRPr lang="en-US"/>
        </a:p>
      </dgm:t>
    </dgm:pt>
    <dgm:pt modelId="{ECD5D112-BD67-45CB-BB2B-924935E404F4}" type="sibTrans" cxnId="{D50F1A05-3696-4451-AF33-1CFF3182CEC1}">
      <dgm:prSet/>
      <dgm:spPr/>
      <dgm:t>
        <a:bodyPr/>
        <a:lstStyle/>
        <a:p>
          <a:endParaRPr lang="en-US"/>
        </a:p>
      </dgm:t>
    </dgm:pt>
    <dgm:pt modelId="{2C6053D2-FF3D-48DD-9EA9-E2B15219E4C8}">
      <dgm:prSet/>
      <dgm:spPr/>
      <dgm:t>
        <a:bodyPr/>
        <a:lstStyle/>
        <a:p>
          <a:r>
            <a:rPr lang="en-US"/>
            <a:t>Orders projected to grow 10% annually.</a:t>
          </a:r>
        </a:p>
      </dgm:t>
    </dgm:pt>
    <dgm:pt modelId="{D9BAE63E-8A99-4302-893B-E97CE987EBA2}" type="parTrans" cxnId="{841BA747-D89A-4A30-9583-85E0F5E2569A}">
      <dgm:prSet/>
      <dgm:spPr/>
      <dgm:t>
        <a:bodyPr/>
        <a:lstStyle/>
        <a:p>
          <a:endParaRPr lang="en-US"/>
        </a:p>
      </dgm:t>
    </dgm:pt>
    <dgm:pt modelId="{8172985F-A792-4C53-8B78-8E40AB061FC0}" type="sibTrans" cxnId="{841BA747-D89A-4A30-9583-85E0F5E2569A}">
      <dgm:prSet/>
      <dgm:spPr/>
      <dgm:t>
        <a:bodyPr/>
        <a:lstStyle/>
        <a:p>
          <a:endParaRPr lang="en-US"/>
        </a:p>
      </dgm:t>
    </dgm:pt>
    <dgm:pt modelId="{AEA3DBFB-AF96-4D6C-9173-80AA6F95422E}">
      <dgm:prSet/>
      <dgm:spPr/>
      <dgm:t>
        <a:bodyPr/>
        <a:lstStyle/>
        <a:p>
          <a:r>
            <a:rPr lang="en-US"/>
            <a:t>Shipping Details:</a:t>
          </a:r>
        </a:p>
      </dgm:t>
    </dgm:pt>
    <dgm:pt modelId="{B5C815E3-A742-4F2F-9AC0-18A0608924AD}" type="parTrans" cxnId="{B5EB32FF-95C8-4AC7-99A0-B1D74036E36F}">
      <dgm:prSet/>
      <dgm:spPr/>
      <dgm:t>
        <a:bodyPr/>
        <a:lstStyle/>
        <a:p>
          <a:endParaRPr lang="en-US"/>
        </a:p>
      </dgm:t>
    </dgm:pt>
    <dgm:pt modelId="{636F80C7-EFE7-47CF-BCDF-DE6E314DC6D3}" type="sibTrans" cxnId="{B5EB32FF-95C8-4AC7-99A0-B1D74036E36F}">
      <dgm:prSet/>
      <dgm:spPr/>
      <dgm:t>
        <a:bodyPr/>
        <a:lstStyle/>
        <a:p>
          <a:endParaRPr lang="en-US"/>
        </a:p>
      </dgm:t>
    </dgm:pt>
    <dgm:pt modelId="{A73E22B6-D195-4606-B749-CBEFA1A90A48}">
      <dgm:prSet/>
      <dgm:spPr/>
      <dgm:t>
        <a:bodyPr/>
        <a:lstStyle/>
        <a:p>
          <a:r>
            <a:rPr lang="en-US" dirty="0"/>
            <a:t>Cheapest carrier (X or Y) is selected per week for each supplier’s origin-destination pair.</a:t>
          </a:r>
        </a:p>
      </dgm:t>
    </dgm:pt>
    <dgm:pt modelId="{0EDF2DB1-C5C0-4CDA-9927-3B7570E772E4}" type="parTrans" cxnId="{C15A1AB1-1B58-4558-933F-546AB14BE115}">
      <dgm:prSet/>
      <dgm:spPr/>
      <dgm:t>
        <a:bodyPr/>
        <a:lstStyle/>
        <a:p>
          <a:endParaRPr lang="en-US"/>
        </a:p>
      </dgm:t>
    </dgm:pt>
    <dgm:pt modelId="{8874F86D-1D81-43B7-866B-ECBA11EDC32A}" type="sibTrans" cxnId="{C15A1AB1-1B58-4558-933F-546AB14BE115}">
      <dgm:prSet/>
      <dgm:spPr/>
      <dgm:t>
        <a:bodyPr/>
        <a:lstStyle/>
        <a:p>
          <a:endParaRPr lang="en-US"/>
        </a:p>
      </dgm:t>
    </dgm:pt>
    <dgm:pt modelId="{0F8E43B5-4A2F-4995-AA6A-EEE0D216C55A}">
      <dgm:prSet/>
      <dgm:spPr/>
      <dgm:t>
        <a:bodyPr/>
        <a:lstStyle/>
        <a:p>
          <a:r>
            <a:rPr lang="en-US"/>
            <a:t>Maximum shipment capacity: 44,000 lbs per load.</a:t>
          </a:r>
        </a:p>
      </dgm:t>
    </dgm:pt>
    <dgm:pt modelId="{DD5024BD-7FE9-4183-A7B8-B11F5E8DF2E1}" type="parTrans" cxnId="{35984FF5-7A2E-4F3C-83B9-C515D494F358}">
      <dgm:prSet/>
      <dgm:spPr/>
      <dgm:t>
        <a:bodyPr/>
        <a:lstStyle/>
        <a:p>
          <a:endParaRPr lang="en-US"/>
        </a:p>
      </dgm:t>
    </dgm:pt>
    <dgm:pt modelId="{9440909D-3878-4DBB-B034-2FA2F33835C0}" type="sibTrans" cxnId="{35984FF5-7A2E-4F3C-83B9-C515D494F358}">
      <dgm:prSet/>
      <dgm:spPr/>
      <dgm:t>
        <a:bodyPr/>
        <a:lstStyle/>
        <a:p>
          <a:endParaRPr lang="en-US"/>
        </a:p>
      </dgm:t>
    </dgm:pt>
    <dgm:pt modelId="{D11504CC-25CD-41E9-A245-D05552FDA4A4}">
      <dgm:prSet/>
      <dgm:spPr/>
      <dgm:t>
        <a:bodyPr/>
        <a:lstStyle/>
        <a:p>
          <a:r>
            <a:rPr lang="en-US"/>
            <a:t>Hammer Cost:</a:t>
          </a:r>
        </a:p>
      </dgm:t>
    </dgm:pt>
    <dgm:pt modelId="{4883F108-6065-48F6-8850-6C199B384968}" type="parTrans" cxnId="{8BFB737A-8BED-427E-AF1A-97FE190A0634}">
      <dgm:prSet/>
      <dgm:spPr/>
      <dgm:t>
        <a:bodyPr/>
        <a:lstStyle/>
        <a:p>
          <a:endParaRPr lang="en-US"/>
        </a:p>
      </dgm:t>
    </dgm:pt>
    <dgm:pt modelId="{3E15F536-8942-433F-A0A3-41392B8E8CE0}" type="sibTrans" cxnId="{8BFB737A-8BED-427E-AF1A-97FE190A0634}">
      <dgm:prSet/>
      <dgm:spPr/>
      <dgm:t>
        <a:bodyPr/>
        <a:lstStyle/>
        <a:p>
          <a:endParaRPr lang="en-US"/>
        </a:p>
      </dgm:t>
    </dgm:pt>
    <dgm:pt modelId="{B9AA5683-CDA8-4DCB-B868-CF9E2A11D90C}">
      <dgm:prSet/>
      <dgm:spPr/>
      <dgm:t>
        <a:bodyPr/>
        <a:lstStyle/>
        <a:p>
          <a:r>
            <a:rPr lang="en-US"/>
            <a:t>Supplier A: $0.80/unit. </a:t>
          </a:r>
        </a:p>
      </dgm:t>
    </dgm:pt>
    <dgm:pt modelId="{FAE247B2-B037-4491-BD20-B92F01C39DB0}" type="parTrans" cxnId="{12F1510F-75CD-4A3C-8275-394DF33DBA4E}">
      <dgm:prSet/>
      <dgm:spPr/>
      <dgm:t>
        <a:bodyPr/>
        <a:lstStyle/>
        <a:p>
          <a:endParaRPr lang="en-US"/>
        </a:p>
      </dgm:t>
    </dgm:pt>
    <dgm:pt modelId="{FA9BF215-B933-4FEB-8161-FF6AC2A0C950}" type="sibTrans" cxnId="{12F1510F-75CD-4A3C-8275-394DF33DBA4E}">
      <dgm:prSet/>
      <dgm:spPr/>
      <dgm:t>
        <a:bodyPr/>
        <a:lstStyle/>
        <a:p>
          <a:endParaRPr lang="en-US"/>
        </a:p>
      </dgm:t>
    </dgm:pt>
    <dgm:pt modelId="{C6E7DE61-945F-4395-8DFC-E869E83F3D5E}">
      <dgm:prSet/>
      <dgm:spPr/>
      <dgm:t>
        <a:bodyPr/>
        <a:lstStyle/>
        <a:p>
          <a:r>
            <a:rPr lang="en-US"/>
            <a:t>Supplier B: $0.82/unit.</a:t>
          </a:r>
        </a:p>
      </dgm:t>
    </dgm:pt>
    <dgm:pt modelId="{0E9DE138-CBA3-4CBE-BF6F-F5C4D52E0834}" type="parTrans" cxnId="{E08898C4-F303-4599-92E1-5348D5830395}">
      <dgm:prSet/>
      <dgm:spPr/>
      <dgm:t>
        <a:bodyPr/>
        <a:lstStyle/>
        <a:p>
          <a:endParaRPr lang="en-US"/>
        </a:p>
      </dgm:t>
    </dgm:pt>
    <dgm:pt modelId="{6103A222-77A3-47A1-B2C0-34F7224776ED}" type="sibTrans" cxnId="{E08898C4-F303-4599-92E1-5348D5830395}">
      <dgm:prSet/>
      <dgm:spPr/>
      <dgm:t>
        <a:bodyPr/>
        <a:lstStyle/>
        <a:p>
          <a:endParaRPr lang="en-US"/>
        </a:p>
      </dgm:t>
    </dgm:pt>
    <dgm:pt modelId="{96F7F257-C0F4-4905-8AC2-70F1AE8C031F}" type="pres">
      <dgm:prSet presAssocID="{A96A7D97-7216-4B57-A48D-3427B97A7C78}" presName="Name0" presStyleCnt="0">
        <dgm:presLayoutVars>
          <dgm:dir/>
          <dgm:animLvl val="lvl"/>
          <dgm:resizeHandles val="exact"/>
        </dgm:presLayoutVars>
      </dgm:prSet>
      <dgm:spPr/>
    </dgm:pt>
    <dgm:pt modelId="{129BED0D-984A-4FD8-AAB7-AFCEA2ECF1ED}" type="pres">
      <dgm:prSet presAssocID="{B84991C1-83B4-4668-B338-713BA257E3B3}" presName="linNode" presStyleCnt="0"/>
      <dgm:spPr/>
    </dgm:pt>
    <dgm:pt modelId="{3EA33DFB-F40C-4F43-B855-79AE65C6A44F}" type="pres">
      <dgm:prSet presAssocID="{B84991C1-83B4-4668-B338-713BA257E3B3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DE074D1-924C-4408-9129-60F478178293}" type="pres">
      <dgm:prSet presAssocID="{B84991C1-83B4-4668-B338-713BA257E3B3}" presName="descendantText" presStyleLbl="alignAccFollowNode1" presStyleIdx="0" presStyleCnt="3">
        <dgm:presLayoutVars>
          <dgm:bulletEnabled val="1"/>
        </dgm:presLayoutVars>
      </dgm:prSet>
      <dgm:spPr/>
    </dgm:pt>
    <dgm:pt modelId="{FE788FBC-A389-48D5-A84D-611CEB24FA0F}" type="pres">
      <dgm:prSet presAssocID="{D7C29773-4D3D-4333-A1DC-DED030591B38}" presName="sp" presStyleCnt="0"/>
      <dgm:spPr/>
    </dgm:pt>
    <dgm:pt modelId="{1A548A31-95F2-4495-B5A6-8BA4D22B37DF}" type="pres">
      <dgm:prSet presAssocID="{AEA3DBFB-AF96-4D6C-9173-80AA6F95422E}" presName="linNode" presStyleCnt="0"/>
      <dgm:spPr/>
    </dgm:pt>
    <dgm:pt modelId="{A2A8C94D-17E5-433A-83CE-42E40CEF3517}" type="pres">
      <dgm:prSet presAssocID="{AEA3DBFB-AF96-4D6C-9173-80AA6F95422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4FE2997-14D0-4B59-9676-93B545494349}" type="pres">
      <dgm:prSet presAssocID="{AEA3DBFB-AF96-4D6C-9173-80AA6F95422E}" presName="descendantText" presStyleLbl="alignAccFollowNode1" presStyleIdx="1" presStyleCnt="3">
        <dgm:presLayoutVars>
          <dgm:bulletEnabled val="1"/>
        </dgm:presLayoutVars>
      </dgm:prSet>
      <dgm:spPr/>
    </dgm:pt>
    <dgm:pt modelId="{6B69DAFF-AB8C-41FA-8B0C-51E328A264D5}" type="pres">
      <dgm:prSet presAssocID="{636F80C7-EFE7-47CF-BCDF-DE6E314DC6D3}" presName="sp" presStyleCnt="0"/>
      <dgm:spPr/>
    </dgm:pt>
    <dgm:pt modelId="{111B1892-427C-4819-ACC8-1A110CF22E08}" type="pres">
      <dgm:prSet presAssocID="{D11504CC-25CD-41E9-A245-D05552FDA4A4}" presName="linNode" presStyleCnt="0"/>
      <dgm:spPr/>
    </dgm:pt>
    <dgm:pt modelId="{2D96DC38-8908-4BB6-ACE9-A5DB4DD52C32}" type="pres">
      <dgm:prSet presAssocID="{D11504CC-25CD-41E9-A245-D05552FDA4A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EBA2C7D7-FDB3-4524-9163-465174B5FB90}" type="pres">
      <dgm:prSet presAssocID="{D11504CC-25CD-41E9-A245-D05552FDA4A4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D50F1A05-3696-4451-AF33-1CFF3182CEC1}" srcId="{B84991C1-83B4-4668-B338-713BA257E3B3}" destId="{FE572DE8-ABD8-4973-B1DA-B1FDDFF02E75}" srcOrd="0" destOrd="0" parTransId="{FA12AF0A-D7AE-400A-968F-A489771D748A}" sibTransId="{ECD5D112-BD67-45CB-BB2B-924935E404F4}"/>
    <dgm:cxn modelId="{12F1510F-75CD-4A3C-8275-394DF33DBA4E}" srcId="{D11504CC-25CD-41E9-A245-D05552FDA4A4}" destId="{B9AA5683-CDA8-4DCB-B868-CF9E2A11D90C}" srcOrd="0" destOrd="0" parTransId="{FAE247B2-B037-4491-BD20-B92F01C39DB0}" sibTransId="{FA9BF215-B933-4FEB-8161-FF6AC2A0C950}"/>
    <dgm:cxn modelId="{DA915113-D4A3-41CE-A73D-2E34EB979647}" type="presOf" srcId="{A73E22B6-D195-4606-B749-CBEFA1A90A48}" destId="{B4FE2997-14D0-4B59-9676-93B545494349}" srcOrd="0" destOrd="0" presId="urn:microsoft.com/office/officeart/2005/8/layout/vList5"/>
    <dgm:cxn modelId="{93ACB314-7D57-46BC-AFBF-C6DDD21D33F7}" type="presOf" srcId="{0F8E43B5-4A2F-4995-AA6A-EEE0D216C55A}" destId="{B4FE2997-14D0-4B59-9676-93B545494349}" srcOrd="0" destOrd="1" presId="urn:microsoft.com/office/officeart/2005/8/layout/vList5"/>
    <dgm:cxn modelId="{8568EC17-267B-492B-A49B-D529F0884A93}" type="presOf" srcId="{B84991C1-83B4-4668-B338-713BA257E3B3}" destId="{3EA33DFB-F40C-4F43-B855-79AE65C6A44F}" srcOrd="0" destOrd="0" presId="urn:microsoft.com/office/officeart/2005/8/layout/vList5"/>
    <dgm:cxn modelId="{1441E21F-6C6E-4ACB-8EBE-F4067BC3AD72}" type="presOf" srcId="{2C6053D2-FF3D-48DD-9EA9-E2B15219E4C8}" destId="{CDE074D1-924C-4408-9129-60F478178293}" srcOrd="0" destOrd="1" presId="urn:microsoft.com/office/officeart/2005/8/layout/vList5"/>
    <dgm:cxn modelId="{D9177C2B-6122-4114-A52C-9A954B86EC50}" srcId="{A96A7D97-7216-4B57-A48D-3427B97A7C78}" destId="{B84991C1-83B4-4668-B338-713BA257E3B3}" srcOrd="0" destOrd="0" parTransId="{F0C3A610-C424-4F92-A753-69F4DEE20DB0}" sibTransId="{D7C29773-4D3D-4333-A1DC-DED030591B38}"/>
    <dgm:cxn modelId="{841BA747-D89A-4A30-9583-85E0F5E2569A}" srcId="{B84991C1-83B4-4668-B338-713BA257E3B3}" destId="{2C6053D2-FF3D-48DD-9EA9-E2B15219E4C8}" srcOrd="1" destOrd="0" parTransId="{D9BAE63E-8A99-4302-893B-E97CE987EBA2}" sibTransId="{8172985F-A792-4C53-8B78-8E40AB061FC0}"/>
    <dgm:cxn modelId="{A041CB77-B588-4B92-9796-1B4EE33266BC}" type="presOf" srcId="{D11504CC-25CD-41E9-A245-D05552FDA4A4}" destId="{2D96DC38-8908-4BB6-ACE9-A5DB4DD52C32}" srcOrd="0" destOrd="0" presId="urn:microsoft.com/office/officeart/2005/8/layout/vList5"/>
    <dgm:cxn modelId="{8BFB737A-8BED-427E-AF1A-97FE190A0634}" srcId="{A96A7D97-7216-4B57-A48D-3427B97A7C78}" destId="{D11504CC-25CD-41E9-A245-D05552FDA4A4}" srcOrd="2" destOrd="0" parTransId="{4883F108-6065-48F6-8850-6C199B384968}" sibTransId="{3E15F536-8942-433F-A0A3-41392B8E8CE0}"/>
    <dgm:cxn modelId="{3E87FF95-D96B-4770-8247-609CC526A309}" type="presOf" srcId="{FE572DE8-ABD8-4973-B1DA-B1FDDFF02E75}" destId="{CDE074D1-924C-4408-9129-60F478178293}" srcOrd="0" destOrd="0" presId="urn:microsoft.com/office/officeart/2005/8/layout/vList5"/>
    <dgm:cxn modelId="{C15A1AB1-1B58-4558-933F-546AB14BE115}" srcId="{AEA3DBFB-AF96-4D6C-9173-80AA6F95422E}" destId="{A73E22B6-D195-4606-B749-CBEFA1A90A48}" srcOrd="0" destOrd="0" parTransId="{0EDF2DB1-C5C0-4CDA-9927-3B7570E772E4}" sibTransId="{8874F86D-1D81-43B7-866B-ECBA11EDC32A}"/>
    <dgm:cxn modelId="{A07117BC-FE2F-41FE-AFF4-EDF8AA13EA0C}" type="presOf" srcId="{A96A7D97-7216-4B57-A48D-3427B97A7C78}" destId="{96F7F257-C0F4-4905-8AC2-70F1AE8C031F}" srcOrd="0" destOrd="0" presId="urn:microsoft.com/office/officeart/2005/8/layout/vList5"/>
    <dgm:cxn modelId="{E08898C4-F303-4599-92E1-5348D5830395}" srcId="{D11504CC-25CD-41E9-A245-D05552FDA4A4}" destId="{C6E7DE61-945F-4395-8DFC-E869E83F3D5E}" srcOrd="1" destOrd="0" parTransId="{0E9DE138-CBA3-4CBE-BF6F-F5C4D52E0834}" sibTransId="{6103A222-77A3-47A1-B2C0-34F7224776ED}"/>
    <dgm:cxn modelId="{C64446D0-5C2D-4D7F-80FC-6B2EA6AAA791}" type="presOf" srcId="{B9AA5683-CDA8-4DCB-B868-CF9E2A11D90C}" destId="{EBA2C7D7-FDB3-4524-9163-465174B5FB90}" srcOrd="0" destOrd="0" presId="urn:microsoft.com/office/officeart/2005/8/layout/vList5"/>
    <dgm:cxn modelId="{1C7387F1-5428-437C-A3CF-4AAED059C6A6}" type="presOf" srcId="{AEA3DBFB-AF96-4D6C-9173-80AA6F95422E}" destId="{A2A8C94D-17E5-433A-83CE-42E40CEF3517}" srcOrd="0" destOrd="0" presId="urn:microsoft.com/office/officeart/2005/8/layout/vList5"/>
    <dgm:cxn modelId="{35984FF5-7A2E-4F3C-83B9-C515D494F358}" srcId="{AEA3DBFB-AF96-4D6C-9173-80AA6F95422E}" destId="{0F8E43B5-4A2F-4995-AA6A-EEE0D216C55A}" srcOrd="1" destOrd="0" parTransId="{DD5024BD-7FE9-4183-A7B8-B11F5E8DF2E1}" sibTransId="{9440909D-3878-4DBB-B034-2FA2F33835C0}"/>
    <dgm:cxn modelId="{BE3EA5FB-DCCF-412D-B8E9-21A5491B71B4}" type="presOf" srcId="{C6E7DE61-945F-4395-8DFC-E869E83F3D5E}" destId="{EBA2C7D7-FDB3-4524-9163-465174B5FB90}" srcOrd="0" destOrd="1" presId="urn:microsoft.com/office/officeart/2005/8/layout/vList5"/>
    <dgm:cxn modelId="{B5EB32FF-95C8-4AC7-99A0-B1D74036E36F}" srcId="{A96A7D97-7216-4B57-A48D-3427B97A7C78}" destId="{AEA3DBFB-AF96-4D6C-9173-80AA6F95422E}" srcOrd="1" destOrd="0" parTransId="{B5C815E3-A742-4F2F-9AC0-18A0608924AD}" sibTransId="{636F80C7-EFE7-47CF-BCDF-DE6E314DC6D3}"/>
    <dgm:cxn modelId="{85DEFEB9-0887-46ED-8644-9669C6B78935}" type="presParOf" srcId="{96F7F257-C0F4-4905-8AC2-70F1AE8C031F}" destId="{129BED0D-984A-4FD8-AAB7-AFCEA2ECF1ED}" srcOrd="0" destOrd="0" presId="urn:microsoft.com/office/officeart/2005/8/layout/vList5"/>
    <dgm:cxn modelId="{875D010A-5615-4122-AF9B-5F7538B991C4}" type="presParOf" srcId="{129BED0D-984A-4FD8-AAB7-AFCEA2ECF1ED}" destId="{3EA33DFB-F40C-4F43-B855-79AE65C6A44F}" srcOrd="0" destOrd="0" presId="urn:microsoft.com/office/officeart/2005/8/layout/vList5"/>
    <dgm:cxn modelId="{524D3D43-058A-471A-83BC-2C9EC54108FE}" type="presParOf" srcId="{129BED0D-984A-4FD8-AAB7-AFCEA2ECF1ED}" destId="{CDE074D1-924C-4408-9129-60F478178293}" srcOrd="1" destOrd="0" presId="urn:microsoft.com/office/officeart/2005/8/layout/vList5"/>
    <dgm:cxn modelId="{6F0CF67A-CAFC-4418-9C34-B74CE9D12BC4}" type="presParOf" srcId="{96F7F257-C0F4-4905-8AC2-70F1AE8C031F}" destId="{FE788FBC-A389-48D5-A84D-611CEB24FA0F}" srcOrd="1" destOrd="0" presId="urn:microsoft.com/office/officeart/2005/8/layout/vList5"/>
    <dgm:cxn modelId="{473A52BD-3E95-4C3D-8277-D5034D42ABB8}" type="presParOf" srcId="{96F7F257-C0F4-4905-8AC2-70F1AE8C031F}" destId="{1A548A31-95F2-4495-B5A6-8BA4D22B37DF}" srcOrd="2" destOrd="0" presId="urn:microsoft.com/office/officeart/2005/8/layout/vList5"/>
    <dgm:cxn modelId="{D8288BCC-D909-4F06-A1CC-E1A0F33E5BF1}" type="presParOf" srcId="{1A548A31-95F2-4495-B5A6-8BA4D22B37DF}" destId="{A2A8C94D-17E5-433A-83CE-42E40CEF3517}" srcOrd="0" destOrd="0" presId="urn:microsoft.com/office/officeart/2005/8/layout/vList5"/>
    <dgm:cxn modelId="{CEDED2F1-6AD8-4540-8F86-ECB8C3993A87}" type="presParOf" srcId="{1A548A31-95F2-4495-B5A6-8BA4D22B37DF}" destId="{B4FE2997-14D0-4B59-9676-93B545494349}" srcOrd="1" destOrd="0" presId="urn:microsoft.com/office/officeart/2005/8/layout/vList5"/>
    <dgm:cxn modelId="{FCE9F51C-87E1-4D02-9E33-560AF0E85720}" type="presParOf" srcId="{96F7F257-C0F4-4905-8AC2-70F1AE8C031F}" destId="{6B69DAFF-AB8C-41FA-8B0C-51E328A264D5}" srcOrd="3" destOrd="0" presId="urn:microsoft.com/office/officeart/2005/8/layout/vList5"/>
    <dgm:cxn modelId="{2374E7C6-7E39-4B96-BDF0-D9A6C1BE4EF2}" type="presParOf" srcId="{96F7F257-C0F4-4905-8AC2-70F1AE8C031F}" destId="{111B1892-427C-4819-ACC8-1A110CF22E08}" srcOrd="4" destOrd="0" presId="urn:microsoft.com/office/officeart/2005/8/layout/vList5"/>
    <dgm:cxn modelId="{BF026465-C960-47EE-9805-296E45025281}" type="presParOf" srcId="{111B1892-427C-4819-ACC8-1A110CF22E08}" destId="{2D96DC38-8908-4BB6-ACE9-A5DB4DD52C32}" srcOrd="0" destOrd="0" presId="urn:microsoft.com/office/officeart/2005/8/layout/vList5"/>
    <dgm:cxn modelId="{155EDC3E-43DE-4B4D-85B6-3B94AAC05D1A}" type="presParOf" srcId="{111B1892-427C-4819-ACC8-1A110CF22E08}" destId="{EBA2C7D7-FDB3-4524-9163-465174B5FB9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E074D1-924C-4408-9129-60F478178293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Expected to mirror wrench orders.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Orders projected to grow 10% annually.</a:t>
          </a:r>
        </a:p>
      </dsp:txBody>
      <dsp:txXfrm rot="-5400000">
        <a:off x="3785616" y="197117"/>
        <a:ext cx="6675221" cy="1012303"/>
      </dsp:txXfrm>
    </dsp:sp>
    <dsp:sp modelId="{3EA33DFB-F40C-4F43-B855-79AE65C6A44F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Hammer Orders:</a:t>
          </a:r>
        </a:p>
      </dsp:txBody>
      <dsp:txXfrm>
        <a:off x="68454" y="70578"/>
        <a:ext cx="3648708" cy="1265378"/>
      </dsp:txXfrm>
    </dsp:sp>
    <dsp:sp modelId="{B4FE2997-14D0-4B59-9676-93B545494349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Cheapest carrier (X or Y) is selected per week for each supplier’s origin-destination pair.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Maximum shipment capacity: 44,000 lbs per load.</a:t>
          </a:r>
        </a:p>
      </dsp:txBody>
      <dsp:txXfrm rot="-5400000">
        <a:off x="3785616" y="1669517"/>
        <a:ext cx="6675221" cy="1012303"/>
      </dsp:txXfrm>
    </dsp:sp>
    <dsp:sp modelId="{A2A8C94D-17E5-433A-83CE-42E40CEF3517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Shipping Details:</a:t>
          </a:r>
        </a:p>
      </dsp:txBody>
      <dsp:txXfrm>
        <a:off x="68454" y="1542979"/>
        <a:ext cx="3648708" cy="1265378"/>
      </dsp:txXfrm>
    </dsp:sp>
    <dsp:sp modelId="{EBA2C7D7-FDB3-4524-9163-465174B5FB90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Supplier A: $0.80/unit.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Supplier B: $0.82/unit.</a:t>
          </a:r>
        </a:p>
      </dsp:txBody>
      <dsp:txXfrm rot="-5400000">
        <a:off x="3785616" y="3141918"/>
        <a:ext cx="6675221" cy="1012303"/>
      </dsp:txXfrm>
    </dsp:sp>
    <dsp:sp modelId="{2D96DC38-8908-4BB6-ACE9-A5DB4DD52C32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Hammer Cost:</a:t>
          </a:r>
        </a:p>
      </dsp:txBody>
      <dsp:txXfrm>
        <a:off x="68454" y="3015380"/>
        <a:ext cx="3648708" cy="126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1C9838-5C07-49AC-8037-C790A4D257B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ABDA47-D908-48A5-AF9A-EA397E9F9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5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6B158B5-50B5-4927-A367-7C9F3AFE5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1">
            <a:extLst>
              <a:ext uri="{FF2B5EF4-FFF2-40B4-BE49-F238E27FC236}">
                <a16:creationId xmlns:a16="http://schemas.microsoft.com/office/drawing/2014/main" id="{0326C9D5-7116-4E0B-A6E4-C02E389749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1824" y="1367673"/>
            <a:ext cx="4375151" cy="2665509"/>
          </a:xfrm>
        </p:spPr>
        <p:txBody>
          <a:bodyPr>
            <a:normAutofit/>
          </a:bodyPr>
          <a:lstStyle/>
          <a:p>
            <a:pPr algn="r"/>
            <a:r>
              <a:rPr lang="en-US" sz="7200">
                <a:solidFill>
                  <a:schemeClr val="bg1"/>
                </a:solidFill>
              </a:rPr>
              <a:t>Tool Depot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5F85FD7F-2353-498B-829E-3F7648CB5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9182" y="4414180"/>
            <a:ext cx="4377793" cy="884538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Creator: </a:t>
            </a:r>
            <a:r>
              <a:rPr lang="en-US">
                <a:solidFill>
                  <a:schemeClr val="bg1"/>
                </a:solidFill>
              </a:rPr>
              <a:t>Tyon Davis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6C4AB-1523-4B1D-D135-47039ACA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82"/>
          <a:stretch/>
        </p:blipFill>
        <p:spPr>
          <a:xfrm>
            <a:off x="1" y="2"/>
            <a:ext cx="6249303" cy="6857998"/>
          </a:xfrm>
          <a:custGeom>
            <a:avLst/>
            <a:gdLst/>
            <a:ahLst/>
            <a:cxnLst/>
            <a:rect l="l" t="t" r="r" b="b"/>
            <a:pathLst>
              <a:path w="6249303" h="6857998">
                <a:moveTo>
                  <a:pt x="5497146" y="6118149"/>
                </a:moveTo>
                <a:cubicBezTo>
                  <a:pt x="5503695" y="6124102"/>
                  <a:pt x="5511317" y="6129341"/>
                  <a:pt x="5518366" y="6133723"/>
                </a:cubicBezTo>
                <a:cubicBezTo>
                  <a:pt x="5525509" y="6138152"/>
                  <a:pt x="5530855" y="6143474"/>
                  <a:pt x="5534525" y="6149380"/>
                </a:cubicBezTo>
                <a:lnTo>
                  <a:pt x="5540000" y="6166562"/>
                </a:lnTo>
                <a:lnTo>
                  <a:pt x="5534525" y="6149379"/>
                </a:lnTo>
                <a:cubicBezTo>
                  <a:pt x="5530855" y="6143474"/>
                  <a:pt x="5525509" y="6138152"/>
                  <a:pt x="5518366" y="6133722"/>
                </a:cubicBezTo>
                <a:cubicBezTo>
                  <a:pt x="5511317" y="6129341"/>
                  <a:pt x="5503695" y="6124102"/>
                  <a:pt x="5497146" y="6118149"/>
                </a:cubicBezTo>
                <a:close/>
                <a:moveTo>
                  <a:pt x="5405304" y="4941372"/>
                </a:moveTo>
                <a:lnTo>
                  <a:pt x="5408634" y="4950869"/>
                </a:lnTo>
                <a:lnTo>
                  <a:pt x="5418318" y="4991382"/>
                </a:lnTo>
                <a:lnTo>
                  <a:pt x="5408634" y="4950868"/>
                </a:lnTo>
                <a:close/>
                <a:moveTo>
                  <a:pt x="5409242" y="4749807"/>
                </a:moveTo>
                <a:cubicBezTo>
                  <a:pt x="5397106" y="4762826"/>
                  <a:pt x="5396249" y="4781365"/>
                  <a:pt x="5394535" y="4799797"/>
                </a:cubicBezTo>
                <a:cubicBezTo>
                  <a:pt x="5396249" y="4781365"/>
                  <a:pt x="5397106" y="4762827"/>
                  <a:pt x="5409242" y="4749807"/>
                </a:cubicBezTo>
                <a:close/>
                <a:moveTo>
                  <a:pt x="5427041" y="4543185"/>
                </a:moveTo>
                <a:cubicBezTo>
                  <a:pt x="5428019" y="4548281"/>
                  <a:pt x="5430065" y="4553662"/>
                  <a:pt x="5432447" y="4557092"/>
                </a:cubicBezTo>
                <a:cubicBezTo>
                  <a:pt x="5444067" y="4573618"/>
                  <a:pt x="5452855" y="4588275"/>
                  <a:pt x="5458810" y="4602021"/>
                </a:cubicBezTo>
                <a:cubicBezTo>
                  <a:pt x="5452855" y="4588275"/>
                  <a:pt x="5444067" y="4573618"/>
                  <a:pt x="5432447" y="4557091"/>
                </a:cubicBezTo>
                <a:close/>
                <a:moveTo>
                  <a:pt x="5893259" y="2819253"/>
                </a:moveTo>
                <a:lnTo>
                  <a:pt x="5904902" y="2827484"/>
                </a:lnTo>
                <a:lnTo>
                  <a:pt x="5904904" y="2827486"/>
                </a:lnTo>
                <a:lnTo>
                  <a:pt x="5933407" y="2861156"/>
                </a:lnTo>
                <a:lnTo>
                  <a:pt x="5923753" y="2842392"/>
                </a:lnTo>
                <a:lnTo>
                  <a:pt x="5904904" y="2827486"/>
                </a:lnTo>
                <a:lnTo>
                  <a:pt x="5904902" y="2827483"/>
                </a:lnTo>
                <a:close/>
                <a:moveTo>
                  <a:pt x="5823604" y="1974015"/>
                </a:moveTo>
                <a:lnTo>
                  <a:pt x="5817090" y="1999763"/>
                </a:lnTo>
                <a:cubicBezTo>
                  <a:pt x="5813281" y="2008056"/>
                  <a:pt x="5807601" y="2016020"/>
                  <a:pt x="5799362" y="2023547"/>
                </a:cubicBezTo>
                <a:cubicBezTo>
                  <a:pt x="5815841" y="2008497"/>
                  <a:pt x="5822079" y="1991685"/>
                  <a:pt x="5823604" y="1974015"/>
                </a:cubicBezTo>
                <a:close/>
                <a:moveTo>
                  <a:pt x="5806410" y="1768838"/>
                </a:moveTo>
                <a:cubicBezTo>
                  <a:pt x="5802029" y="1774411"/>
                  <a:pt x="5799266" y="1779948"/>
                  <a:pt x="5797809" y="1785412"/>
                </a:cubicBezTo>
                <a:lnTo>
                  <a:pt x="5797028" y="1801558"/>
                </a:lnTo>
                <a:cubicBezTo>
                  <a:pt x="5795361" y="1790986"/>
                  <a:pt x="5797647" y="1779981"/>
                  <a:pt x="5806410" y="1768838"/>
                </a:cubicBezTo>
                <a:close/>
                <a:moveTo>
                  <a:pt x="5915999" y="520953"/>
                </a:moveTo>
                <a:lnTo>
                  <a:pt x="5909271" y="549926"/>
                </a:lnTo>
                <a:lnTo>
                  <a:pt x="5903017" y="566616"/>
                </a:lnTo>
                <a:lnTo>
                  <a:pt x="5897067" y="581804"/>
                </a:lnTo>
                <a:lnTo>
                  <a:pt x="5896649" y="583595"/>
                </a:lnTo>
                <a:lnTo>
                  <a:pt x="5894474" y="589388"/>
                </a:lnTo>
                <a:cubicBezTo>
                  <a:pt x="5892074" y="597005"/>
                  <a:pt x="5890316" y="604728"/>
                  <a:pt x="5889851" y="612658"/>
                </a:cubicBezTo>
                <a:lnTo>
                  <a:pt x="5896649" y="583595"/>
                </a:lnTo>
                <a:lnTo>
                  <a:pt x="5902965" y="566754"/>
                </a:lnTo>
                <a:lnTo>
                  <a:pt x="5903017" y="566616"/>
                </a:lnTo>
                <a:lnTo>
                  <a:pt x="5908855" y="551717"/>
                </a:lnTo>
                <a:lnTo>
                  <a:pt x="5909271" y="549926"/>
                </a:lnTo>
                <a:lnTo>
                  <a:pt x="5911436" y="544146"/>
                </a:lnTo>
                <a:cubicBezTo>
                  <a:pt x="5913823" y="536547"/>
                  <a:pt x="5915561" y="528850"/>
                  <a:pt x="5915999" y="520953"/>
                </a:cubicBezTo>
                <a:close/>
                <a:moveTo>
                  <a:pt x="5864896" y="268794"/>
                </a:moveTo>
                <a:cubicBezTo>
                  <a:pt x="5862371" y="279176"/>
                  <a:pt x="5860668" y="289296"/>
                  <a:pt x="5860021" y="299164"/>
                </a:cubicBezTo>
                <a:cubicBezTo>
                  <a:pt x="5859371" y="309031"/>
                  <a:pt x="5859776" y="318646"/>
                  <a:pt x="5861466" y="328017"/>
                </a:cubicBezTo>
                <a:close/>
                <a:moveTo>
                  <a:pt x="0" y="0"/>
                </a:moveTo>
                <a:lnTo>
                  <a:pt x="6182312" y="0"/>
                </a:lnTo>
                <a:lnTo>
                  <a:pt x="6178097" y="24480"/>
                </a:lnTo>
                <a:cubicBezTo>
                  <a:pt x="6175612" y="32636"/>
                  <a:pt x="6171850" y="40471"/>
                  <a:pt x="6166086" y="47806"/>
                </a:cubicBezTo>
                <a:cubicBezTo>
                  <a:pt x="6151226" y="66857"/>
                  <a:pt x="6154655" y="85336"/>
                  <a:pt x="6156942" y="105718"/>
                </a:cubicBezTo>
                <a:cubicBezTo>
                  <a:pt x="6158656" y="121150"/>
                  <a:pt x="6158085" y="136963"/>
                  <a:pt x="6158277" y="152584"/>
                </a:cubicBezTo>
                <a:cubicBezTo>
                  <a:pt x="6158846" y="180017"/>
                  <a:pt x="6159037" y="207450"/>
                  <a:pt x="6159990" y="234883"/>
                </a:cubicBezTo>
                <a:cubicBezTo>
                  <a:pt x="6160370" y="243648"/>
                  <a:pt x="6165135" y="252600"/>
                  <a:pt x="6164373" y="261173"/>
                </a:cubicBezTo>
                <a:cubicBezTo>
                  <a:pt x="6160752" y="300800"/>
                  <a:pt x="6155037" y="340425"/>
                  <a:pt x="6151798" y="380050"/>
                </a:cubicBezTo>
                <a:cubicBezTo>
                  <a:pt x="6149894" y="402529"/>
                  <a:pt x="6153511" y="425581"/>
                  <a:pt x="6150846" y="447870"/>
                </a:cubicBezTo>
                <a:cubicBezTo>
                  <a:pt x="6147798" y="473587"/>
                  <a:pt x="6139988" y="498733"/>
                  <a:pt x="6135223" y="524262"/>
                </a:cubicBezTo>
                <a:cubicBezTo>
                  <a:pt x="6133891" y="531310"/>
                  <a:pt x="6135606" y="539121"/>
                  <a:pt x="6135985" y="546552"/>
                </a:cubicBezTo>
                <a:cubicBezTo>
                  <a:pt x="6136367" y="554933"/>
                  <a:pt x="6137129" y="563125"/>
                  <a:pt x="6137320" y="571508"/>
                </a:cubicBezTo>
                <a:cubicBezTo>
                  <a:pt x="6137702" y="597037"/>
                  <a:pt x="6137129" y="622564"/>
                  <a:pt x="6138464" y="648092"/>
                </a:cubicBezTo>
                <a:cubicBezTo>
                  <a:pt x="6139225" y="663713"/>
                  <a:pt x="6147035" y="680096"/>
                  <a:pt x="6144177" y="694576"/>
                </a:cubicBezTo>
                <a:cubicBezTo>
                  <a:pt x="6138654" y="724104"/>
                  <a:pt x="6151036" y="753633"/>
                  <a:pt x="6140750" y="783158"/>
                </a:cubicBezTo>
                <a:cubicBezTo>
                  <a:pt x="6137702" y="792306"/>
                  <a:pt x="6145322" y="804877"/>
                  <a:pt x="6145702" y="815929"/>
                </a:cubicBezTo>
                <a:cubicBezTo>
                  <a:pt x="6146654" y="843552"/>
                  <a:pt x="6146464" y="871173"/>
                  <a:pt x="6146274" y="898797"/>
                </a:cubicBezTo>
                <a:cubicBezTo>
                  <a:pt x="6146084" y="923562"/>
                  <a:pt x="6148750" y="949281"/>
                  <a:pt x="6143416" y="973095"/>
                </a:cubicBezTo>
                <a:cubicBezTo>
                  <a:pt x="6137702" y="998052"/>
                  <a:pt x="6138464" y="1020529"/>
                  <a:pt x="6144940" y="1044725"/>
                </a:cubicBezTo>
                <a:cubicBezTo>
                  <a:pt x="6149322" y="1061298"/>
                  <a:pt x="6149894" y="1078826"/>
                  <a:pt x="6151226" y="1095972"/>
                </a:cubicBezTo>
                <a:cubicBezTo>
                  <a:pt x="6152750" y="1114449"/>
                  <a:pt x="6148750" y="1134834"/>
                  <a:pt x="6155037" y="1151600"/>
                </a:cubicBezTo>
                <a:cubicBezTo>
                  <a:pt x="6173706" y="1201512"/>
                  <a:pt x="6177706" y="1252757"/>
                  <a:pt x="6177706" y="1304955"/>
                </a:cubicBezTo>
                <a:cubicBezTo>
                  <a:pt x="6177706" y="1314483"/>
                  <a:pt x="6175041" y="1324198"/>
                  <a:pt x="6172183" y="1333341"/>
                </a:cubicBezTo>
                <a:cubicBezTo>
                  <a:pt x="6155037" y="1386684"/>
                  <a:pt x="6156560" y="1440216"/>
                  <a:pt x="6167039" y="1494509"/>
                </a:cubicBezTo>
                <a:cubicBezTo>
                  <a:pt x="6169325" y="1505751"/>
                  <a:pt x="6169706" y="1518324"/>
                  <a:pt x="6167421" y="1529563"/>
                </a:cubicBezTo>
                <a:cubicBezTo>
                  <a:pt x="6160752" y="1561189"/>
                  <a:pt x="6149702" y="1591859"/>
                  <a:pt x="6144940" y="1623675"/>
                </a:cubicBezTo>
                <a:cubicBezTo>
                  <a:pt x="6137129" y="1676253"/>
                  <a:pt x="6163417" y="1721785"/>
                  <a:pt x="6180565" y="1768838"/>
                </a:cubicBezTo>
                <a:cubicBezTo>
                  <a:pt x="6196758" y="1813610"/>
                  <a:pt x="6233335" y="1851709"/>
                  <a:pt x="6225142" y="1904673"/>
                </a:cubicBezTo>
                <a:cubicBezTo>
                  <a:pt x="6224381" y="1910004"/>
                  <a:pt x="6229524" y="1915912"/>
                  <a:pt x="6230858" y="1921817"/>
                </a:cubicBezTo>
                <a:cubicBezTo>
                  <a:pt x="6234479" y="1938009"/>
                  <a:pt x="6238857" y="1954202"/>
                  <a:pt x="6240574" y="1970586"/>
                </a:cubicBezTo>
                <a:cubicBezTo>
                  <a:pt x="6242861" y="1990589"/>
                  <a:pt x="6242100" y="2010974"/>
                  <a:pt x="6244004" y="2030977"/>
                </a:cubicBezTo>
                <a:cubicBezTo>
                  <a:pt x="6245147" y="2043835"/>
                  <a:pt x="6247242" y="2056600"/>
                  <a:pt x="6249052" y="2069340"/>
                </a:cubicBezTo>
                <a:lnTo>
                  <a:pt x="6249303" y="2072225"/>
                </a:lnTo>
                <a:lnTo>
                  <a:pt x="6249303" y="2131532"/>
                </a:lnTo>
                <a:lnTo>
                  <a:pt x="6248432" y="2138304"/>
                </a:lnTo>
                <a:cubicBezTo>
                  <a:pt x="6246241" y="2148519"/>
                  <a:pt x="6243623" y="2158712"/>
                  <a:pt x="6241908" y="2168903"/>
                </a:cubicBezTo>
                <a:cubicBezTo>
                  <a:pt x="6237145" y="2197670"/>
                  <a:pt x="6238479" y="2229296"/>
                  <a:pt x="6226286" y="2254633"/>
                </a:cubicBezTo>
                <a:cubicBezTo>
                  <a:pt x="6213332" y="2281683"/>
                  <a:pt x="6207426" y="2307402"/>
                  <a:pt x="6211426" y="2335405"/>
                </a:cubicBezTo>
                <a:cubicBezTo>
                  <a:pt x="6212760" y="2344741"/>
                  <a:pt x="6220762" y="2356744"/>
                  <a:pt x="6228952" y="2360933"/>
                </a:cubicBezTo>
                <a:cubicBezTo>
                  <a:pt x="6247241" y="2370270"/>
                  <a:pt x="6250481" y="2383032"/>
                  <a:pt x="6244193" y="2400369"/>
                </a:cubicBezTo>
                <a:cubicBezTo>
                  <a:pt x="6238857" y="2415420"/>
                  <a:pt x="6236192" y="2433897"/>
                  <a:pt x="6225904" y="2444184"/>
                </a:cubicBezTo>
                <a:cubicBezTo>
                  <a:pt x="6196758" y="2473333"/>
                  <a:pt x="6195806" y="2510483"/>
                  <a:pt x="6187996" y="2546678"/>
                </a:cubicBezTo>
                <a:cubicBezTo>
                  <a:pt x="6183231" y="2568774"/>
                  <a:pt x="6183041" y="2589352"/>
                  <a:pt x="6186279" y="2611450"/>
                </a:cubicBezTo>
                <a:cubicBezTo>
                  <a:pt x="6193518" y="2659455"/>
                  <a:pt x="6183231" y="2706131"/>
                  <a:pt x="6170087" y="2752235"/>
                </a:cubicBezTo>
                <a:cubicBezTo>
                  <a:pt x="6161325" y="2782716"/>
                  <a:pt x="6155990" y="2813958"/>
                  <a:pt x="6147035" y="2844248"/>
                </a:cubicBezTo>
                <a:cubicBezTo>
                  <a:pt x="6140177" y="2866918"/>
                  <a:pt x="6131985" y="2889587"/>
                  <a:pt x="6120937" y="2910353"/>
                </a:cubicBezTo>
                <a:cubicBezTo>
                  <a:pt x="6104743" y="2940455"/>
                  <a:pt x="6080358" y="2966742"/>
                  <a:pt x="6086835" y="3005035"/>
                </a:cubicBezTo>
                <a:cubicBezTo>
                  <a:pt x="6092550" y="3038756"/>
                  <a:pt x="6080550" y="3069235"/>
                  <a:pt x="6069119" y="3100099"/>
                </a:cubicBezTo>
                <a:cubicBezTo>
                  <a:pt x="6060737" y="3122770"/>
                  <a:pt x="6052162" y="3145436"/>
                  <a:pt x="6046828" y="3168870"/>
                </a:cubicBezTo>
                <a:cubicBezTo>
                  <a:pt x="6040542" y="3196686"/>
                  <a:pt x="6043210" y="3228119"/>
                  <a:pt x="6031589" y="3252885"/>
                </a:cubicBezTo>
                <a:cubicBezTo>
                  <a:pt x="6019396" y="3278795"/>
                  <a:pt x="6027588" y="3300319"/>
                  <a:pt x="6031017" y="3323372"/>
                </a:cubicBezTo>
                <a:cubicBezTo>
                  <a:pt x="6036353" y="3360139"/>
                  <a:pt x="6046258" y="3396719"/>
                  <a:pt x="6033685" y="3433866"/>
                </a:cubicBezTo>
                <a:cubicBezTo>
                  <a:pt x="6018444" y="3479015"/>
                  <a:pt x="6002060" y="3523785"/>
                  <a:pt x="5987583" y="3569124"/>
                </a:cubicBezTo>
                <a:cubicBezTo>
                  <a:pt x="5982056" y="3586653"/>
                  <a:pt x="5979770" y="3605509"/>
                  <a:pt x="5977295" y="3623799"/>
                </a:cubicBezTo>
                <a:cubicBezTo>
                  <a:pt x="5975197" y="3641134"/>
                  <a:pt x="5980533" y="3661899"/>
                  <a:pt x="5972533" y="3675238"/>
                </a:cubicBezTo>
                <a:cubicBezTo>
                  <a:pt x="5951958" y="3709529"/>
                  <a:pt x="5941860" y="3744770"/>
                  <a:pt x="5941860" y="3784397"/>
                </a:cubicBezTo>
                <a:cubicBezTo>
                  <a:pt x="5941860" y="3799258"/>
                  <a:pt x="5933287" y="3813737"/>
                  <a:pt x="5931762" y="3828785"/>
                </a:cubicBezTo>
                <a:cubicBezTo>
                  <a:pt x="5929858" y="3849362"/>
                  <a:pt x="5924714" y="3872985"/>
                  <a:pt x="5931955" y="3890891"/>
                </a:cubicBezTo>
                <a:cubicBezTo>
                  <a:pt x="5949100" y="3932993"/>
                  <a:pt x="5934810" y="3967091"/>
                  <a:pt x="5917857" y="4003861"/>
                </a:cubicBezTo>
                <a:cubicBezTo>
                  <a:pt x="5901092" y="4040058"/>
                  <a:pt x="5887757" y="4078159"/>
                  <a:pt x="5876707" y="4116641"/>
                </a:cubicBezTo>
                <a:cubicBezTo>
                  <a:pt x="5872706" y="4131119"/>
                  <a:pt x="5879375" y="4148453"/>
                  <a:pt x="5880708" y="4164458"/>
                </a:cubicBezTo>
                <a:cubicBezTo>
                  <a:pt x="5881089" y="4170174"/>
                  <a:pt x="5881661" y="4176461"/>
                  <a:pt x="5879756" y="4181603"/>
                </a:cubicBezTo>
                <a:cubicBezTo>
                  <a:pt x="5861466" y="4231324"/>
                  <a:pt x="5847560" y="4281810"/>
                  <a:pt x="5857085" y="4335722"/>
                </a:cubicBezTo>
                <a:cubicBezTo>
                  <a:pt x="5858038" y="4340674"/>
                  <a:pt x="5855942" y="4346201"/>
                  <a:pt x="5854608" y="4351154"/>
                </a:cubicBezTo>
                <a:cubicBezTo>
                  <a:pt x="5847751" y="4375349"/>
                  <a:pt x="5836892" y="4398972"/>
                  <a:pt x="5834415" y="4423545"/>
                </a:cubicBezTo>
                <a:cubicBezTo>
                  <a:pt x="5828319" y="4484127"/>
                  <a:pt x="5825841" y="4545086"/>
                  <a:pt x="5821841" y="4606053"/>
                </a:cubicBezTo>
                <a:cubicBezTo>
                  <a:pt x="5821653" y="4609863"/>
                  <a:pt x="5821653" y="4613864"/>
                  <a:pt x="5820317" y="4617291"/>
                </a:cubicBezTo>
                <a:cubicBezTo>
                  <a:pt x="5812125" y="4639772"/>
                  <a:pt x="5814794" y="4659393"/>
                  <a:pt x="5830414" y="4678445"/>
                </a:cubicBezTo>
                <a:cubicBezTo>
                  <a:pt x="5837273" y="4686828"/>
                  <a:pt x="5840892" y="4698258"/>
                  <a:pt x="5844703" y="4708734"/>
                </a:cubicBezTo>
                <a:cubicBezTo>
                  <a:pt x="5850418" y="4724167"/>
                  <a:pt x="5855942" y="4739978"/>
                  <a:pt x="5859562" y="4755980"/>
                </a:cubicBezTo>
                <a:cubicBezTo>
                  <a:pt x="5862991" y="4771793"/>
                  <a:pt x="5867753" y="4788747"/>
                  <a:pt x="5865088" y="4803988"/>
                </a:cubicBezTo>
                <a:cubicBezTo>
                  <a:pt x="5860326" y="4831420"/>
                  <a:pt x="5849657" y="4857522"/>
                  <a:pt x="5842606" y="4884572"/>
                </a:cubicBezTo>
                <a:cubicBezTo>
                  <a:pt x="5840129" y="4893907"/>
                  <a:pt x="5840512" y="4904195"/>
                  <a:pt x="5840321" y="4913909"/>
                </a:cubicBezTo>
                <a:cubicBezTo>
                  <a:pt x="5839750" y="4936201"/>
                  <a:pt x="5845274" y="4959061"/>
                  <a:pt x="5829462" y="4979253"/>
                </a:cubicBezTo>
                <a:cubicBezTo>
                  <a:pt x="5814602" y="4997922"/>
                  <a:pt x="5818983" y="5016785"/>
                  <a:pt x="5830223" y="5036405"/>
                </a:cubicBezTo>
                <a:cubicBezTo>
                  <a:pt x="5838225" y="5050504"/>
                  <a:pt x="5844513" y="5066505"/>
                  <a:pt x="5847560" y="5082317"/>
                </a:cubicBezTo>
                <a:cubicBezTo>
                  <a:pt x="5851752" y="5104036"/>
                  <a:pt x="5853466" y="5125562"/>
                  <a:pt x="5850988" y="5148995"/>
                </a:cubicBezTo>
                <a:cubicBezTo>
                  <a:pt x="5849275" y="5165570"/>
                  <a:pt x="5848512" y="5179097"/>
                  <a:pt x="5838416" y="5192051"/>
                </a:cubicBezTo>
                <a:cubicBezTo>
                  <a:pt x="5836892" y="5194145"/>
                  <a:pt x="5836510" y="5197955"/>
                  <a:pt x="5836703" y="5200813"/>
                </a:cubicBezTo>
                <a:cubicBezTo>
                  <a:pt x="5839941" y="5238343"/>
                  <a:pt x="5838225" y="5275491"/>
                  <a:pt x="5835937" y="5313403"/>
                </a:cubicBezTo>
                <a:cubicBezTo>
                  <a:pt x="5832892" y="5361598"/>
                  <a:pt x="5841844" y="5412276"/>
                  <a:pt x="5873849" y="5453995"/>
                </a:cubicBezTo>
                <a:cubicBezTo>
                  <a:pt x="5878613" y="5460092"/>
                  <a:pt x="5880708" y="5469236"/>
                  <a:pt x="5881852" y="5477239"/>
                </a:cubicBezTo>
                <a:cubicBezTo>
                  <a:pt x="5886804" y="5514957"/>
                  <a:pt x="5890233" y="5552869"/>
                  <a:pt x="5895758" y="5590590"/>
                </a:cubicBezTo>
                <a:cubicBezTo>
                  <a:pt x="5898806" y="5611164"/>
                  <a:pt x="5901474" y="5632691"/>
                  <a:pt x="5909856" y="5651360"/>
                </a:cubicBezTo>
                <a:cubicBezTo>
                  <a:pt x="5918047" y="5669647"/>
                  <a:pt x="5927762" y="5684320"/>
                  <a:pt x="5910618" y="5695178"/>
                </a:cubicBezTo>
                <a:cubicBezTo>
                  <a:pt x="5919762" y="5714607"/>
                  <a:pt x="5927383" y="5731564"/>
                  <a:pt x="5935573" y="5748136"/>
                </a:cubicBezTo>
                <a:cubicBezTo>
                  <a:pt x="5938620" y="5754234"/>
                  <a:pt x="5943575" y="5759378"/>
                  <a:pt x="5946433" y="5765474"/>
                </a:cubicBezTo>
                <a:cubicBezTo>
                  <a:pt x="5949481" y="5771953"/>
                  <a:pt x="5951385" y="5779191"/>
                  <a:pt x="5952911" y="5786239"/>
                </a:cubicBezTo>
                <a:cubicBezTo>
                  <a:pt x="5959768" y="5817674"/>
                  <a:pt x="5966054" y="5849107"/>
                  <a:pt x="5973485" y="5880348"/>
                </a:cubicBezTo>
                <a:cubicBezTo>
                  <a:pt x="5975008" y="5886447"/>
                  <a:pt x="5981104" y="5891590"/>
                  <a:pt x="5985103" y="5897114"/>
                </a:cubicBezTo>
                <a:cubicBezTo>
                  <a:pt x="5987772" y="5900735"/>
                  <a:pt x="5991773" y="5904353"/>
                  <a:pt x="5992345" y="5908355"/>
                </a:cubicBezTo>
                <a:cubicBezTo>
                  <a:pt x="5996917" y="5938836"/>
                  <a:pt x="6002252" y="5969124"/>
                  <a:pt x="6004537" y="5999796"/>
                </a:cubicBezTo>
                <a:cubicBezTo>
                  <a:pt x="6006440" y="6025515"/>
                  <a:pt x="6005871" y="6050282"/>
                  <a:pt x="6039018" y="6056948"/>
                </a:cubicBezTo>
                <a:cubicBezTo>
                  <a:pt x="6044734" y="6058092"/>
                  <a:pt x="6050831" y="6066284"/>
                  <a:pt x="6053687" y="6072569"/>
                </a:cubicBezTo>
                <a:cubicBezTo>
                  <a:pt x="6061879" y="6090477"/>
                  <a:pt x="6067404" y="6109530"/>
                  <a:pt x="6075785" y="6127247"/>
                </a:cubicBezTo>
                <a:cubicBezTo>
                  <a:pt x="6103790" y="6185351"/>
                  <a:pt x="6121508" y="6246121"/>
                  <a:pt x="6118269" y="6311084"/>
                </a:cubicBezTo>
                <a:cubicBezTo>
                  <a:pt x="6117317" y="6331277"/>
                  <a:pt x="6107028" y="6350899"/>
                  <a:pt x="6103217" y="6363664"/>
                </a:cubicBezTo>
                <a:cubicBezTo>
                  <a:pt x="6118269" y="6400429"/>
                  <a:pt x="6132747" y="6431292"/>
                  <a:pt x="6143606" y="6463490"/>
                </a:cubicBezTo>
                <a:cubicBezTo>
                  <a:pt x="6153322" y="6491874"/>
                  <a:pt x="6159418" y="6521593"/>
                  <a:pt x="6166466" y="6550742"/>
                </a:cubicBezTo>
                <a:cubicBezTo>
                  <a:pt x="6169135" y="6561411"/>
                  <a:pt x="6170658" y="6572269"/>
                  <a:pt x="6171993" y="6583128"/>
                </a:cubicBezTo>
                <a:cubicBezTo>
                  <a:pt x="6176183" y="6617036"/>
                  <a:pt x="6166086" y="6652472"/>
                  <a:pt x="6182089" y="6685617"/>
                </a:cubicBezTo>
                <a:cubicBezTo>
                  <a:pt x="6190471" y="6702955"/>
                  <a:pt x="6200567" y="6720103"/>
                  <a:pt x="6204949" y="6738388"/>
                </a:cubicBezTo>
                <a:cubicBezTo>
                  <a:pt x="6209712" y="6758011"/>
                  <a:pt x="6217142" y="6777207"/>
                  <a:pt x="6222453" y="6796804"/>
                </a:cubicBezTo>
                <a:lnTo>
                  <a:pt x="6227224" y="6857457"/>
                </a:lnTo>
                <a:lnTo>
                  <a:pt x="6099985" y="6857457"/>
                </a:lnTo>
                <a:lnTo>
                  <a:pt x="6099985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01367A3-F670-4BD9-9972-F7E97FC2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4000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8C3DB02-606C-40EC-8381-7A29A1AD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399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B6AACB-1D95-3FBB-E238-86F1E6DA5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2655887" cy="3213277"/>
          </a:xfrm>
        </p:spPr>
        <p:txBody>
          <a:bodyPr anchor="t">
            <a:normAutofit/>
          </a:bodyPr>
          <a:lstStyle/>
          <a:p>
            <a:r>
              <a:rPr lang="en-US" sz="4000"/>
              <a:t>SQLite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D2D06-1500-DA37-6164-D509FB986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1721579"/>
            <a:ext cx="6140449" cy="3952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Database Creation:</a:t>
            </a:r>
          </a:p>
          <a:p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	Created ten new tables to store key data.</a:t>
            </a:r>
          </a:p>
          <a:p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	Linked key relationships in the data.</a:t>
            </a:r>
          </a:p>
          <a:p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	Wrote queries that Implemented the 	formulas from earlier slides to calculate 	total costs and shipping metrics.</a:t>
            </a:r>
          </a:p>
          <a:p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	Exported the processed data into a JSON 	file.</a:t>
            </a:r>
          </a:p>
          <a:p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	Imported the JSON file into Tableau for 	advanced visualization and analysis.</a:t>
            </a:r>
          </a:p>
        </p:txBody>
      </p:sp>
    </p:spTree>
    <p:extLst>
      <p:ext uri="{BB962C8B-B14F-4D97-AF65-F5344CB8AC3E}">
        <p14:creationId xmlns:p14="http://schemas.microsoft.com/office/powerpoint/2010/main" val="695817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6728AF-0C9B-EA4C-AA06-89CEA5627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316" y="643467"/>
            <a:ext cx="810336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CE646C-F578-960B-77A4-7AA194C0C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8760" b="2858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03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weight unit&#10;&#10;Description automatically generated">
            <a:extLst>
              <a:ext uri="{FF2B5EF4-FFF2-40B4-BE49-F238E27FC236}">
                <a16:creationId xmlns:a16="http://schemas.microsoft.com/office/drawing/2014/main" id="{2D1CED46-1776-F761-62B8-FA9E38336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30" y="1275348"/>
            <a:ext cx="10645737" cy="430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72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C80650-4CF9-5D38-4393-15D91CA7B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071" y="643467"/>
            <a:ext cx="6877857" cy="5571065"/>
          </a:xfrm>
          <a:prstGeom prst="rect">
            <a:avLst/>
          </a:prstGeom>
          <a:ln>
            <a:noFill/>
          </a:ln>
        </p:spPr>
      </p:pic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BC2BE8-C491-1D14-DA01-E6075B176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834" y="643466"/>
            <a:ext cx="10662331" cy="5571067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74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450B3B-76FB-230B-436B-CDBD37339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395" y="643467"/>
            <a:ext cx="10129209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90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35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table with numbers and text&#10;&#10;Description automatically generated">
            <a:extLst>
              <a:ext uri="{FF2B5EF4-FFF2-40B4-BE49-F238E27FC236}">
                <a16:creationId xmlns:a16="http://schemas.microsoft.com/office/drawing/2014/main" id="{4C447819-253A-1C9B-34B6-6949EE1D7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94" y="1995250"/>
            <a:ext cx="11841411" cy="2867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222EEB-D6D2-69AA-CF75-35CA345D3CF5}"/>
              </a:ext>
            </a:extLst>
          </p:cNvPr>
          <p:cNvSpPr txBox="1"/>
          <p:nvPr/>
        </p:nvSpPr>
        <p:spPr>
          <a:xfrm>
            <a:off x="2355742" y="635431"/>
            <a:ext cx="6524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Excel Answers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FD644-1605-E315-26D1-73820CB12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Results</a:t>
            </a:r>
          </a:p>
        </p:txBody>
      </p:sp>
      <p:pic>
        <p:nvPicPr>
          <p:cNvPr id="5" name="Picture 4" descr="Work tools and supplies">
            <a:extLst>
              <a:ext uri="{FF2B5EF4-FFF2-40B4-BE49-F238E27FC236}">
                <a16:creationId xmlns:a16="http://schemas.microsoft.com/office/drawing/2014/main" id="{1B156DBE-7A7B-1348-4ED1-77B4C8E411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92" r="23088" b="-2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7B267-AD5E-4033-FB25-AE0FAA35B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3146400"/>
            <a:ext cx="4391024" cy="2682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Supplier A offers a lower hammer unit cost, Supplier B is the better choice overall due to significantly lower transportation costs, resulting in a total cost savings of $34,915. This makes Supplier B more cost-effective.</a:t>
            </a:r>
          </a:p>
        </p:txBody>
      </p:sp>
    </p:spTree>
    <p:extLst>
      <p:ext uri="{BB962C8B-B14F-4D97-AF65-F5344CB8AC3E}">
        <p14:creationId xmlns:p14="http://schemas.microsoft.com/office/powerpoint/2010/main" val="3432818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F560B-68FA-4347-AB37-9AFE6EABD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Key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BBBEC-A4CE-21D0-D30F-E233DD4DB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1700" dirty="0"/>
              <a:t>Currently, the costs for wrenches, saws, and drills remain unknown. This uncertainty could impact the data and could potentially make Supplier A more favorable option in the future. However, based on the current information, I strongly recommend prioritizing Supplier B, given the limited number of tools we are selling at this time.</a:t>
            </a:r>
          </a:p>
        </p:txBody>
      </p:sp>
      <p:pic>
        <p:nvPicPr>
          <p:cNvPr id="5" name="Picture 4" descr="D-I-Y tools and crafts">
            <a:extLst>
              <a:ext uri="{FF2B5EF4-FFF2-40B4-BE49-F238E27FC236}">
                <a16:creationId xmlns:a16="http://schemas.microsoft.com/office/drawing/2014/main" id="{96157124-284A-06D1-B493-2DD41D4834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599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15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-I-Y tools and crafts">
            <a:extLst>
              <a:ext uri="{FF2B5EF4-FFF2-40B4-BE49-F238E27FC236}">
                <a16:creationId xmlns:a16="http://schemas.microsoft.com/office/drawing/2014/main" id="{0A63833D-9C30-64E2-FE22-05BDB2A3C7F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435" b="2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58D85-F8C2-6F1B-A9C5-9B0863DDB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Supplier for Tool Depot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F6A45-324E-5801-6E27-E8DC47FEE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Determine the most cost-effective supplier (A or B) to provide hammers for Tool Depot for the next year, considering product costs, shipping costs, and expected order growth.</a:t>
            </a:r>
          </a:p>
        </p:txBody>
      </p:sp>
    </p:spTree>
    <p:extLst>
      <p:ext uri="{BB962C8B-B14F-4D97-AF65-F5344CB8AC3E}">
        <p14:creationId xmlns:p14="http://schemas.microsoft.com/office/powerpoint/2010/main" val="4072836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CD340F-BA7B-C147-2B73-673DD5AB637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5552" b="101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CEA54-3082-22D0-EAD5-A6842B48B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Key Information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A91FD1-13E2-4AB4-C998-209BAA37B9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700081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72853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B7A967-D2A6-DE1B-BB4B-2803B323A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2655887" cy="3213277"/>
          </a:xfrm>
        </p:spPr>
        <p:txBody>
          <a:bodyPr anchor="t">
            <a:normAutofit/>
          </a:bodyPr>
          <a:lstStyle/>
          <a:p>
            <a:r>
              <a:rPr lang="en-US" sz="4000"/>
              <a:t>Hammer Production Cost Formula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5B3FD-61C4-0075-60DA-2CB15764E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1721579"/>
            <a:ext cx="6140449" cy="3952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tx1">
                    <a:alpha val="80000"/>
                  </a:schemeClr>
                </a:solidFill>
              </a:rPr>
              <a:t>= ((Wrenches_Total_Order_Quantity *.10) + Wrenches_Total_Order_Quantity)* Hammer_Weight) * (Supplier_hammer_cost))</a:t>
            </a:r>
          </a:p>
        </p:txBody>
      </p:sp>
    </p:spTree>
    <p:extLst>
      <p:ext uri="{BB962C8B-B14F-4D97-AF65-F5344CB8AC3E}">
        <p14:creationId xmlns:p14="http://schemas.microsoft.com/office/powerpoint/2010/main" val="1073079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6D09588-9668-4D38-8AD4-C27CF2B2D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DEB95-492F-61C5-72FB-308BEF52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98512"/>
            <a:ext cx="8740774" cy="1323439"/>
          </a:xfrm>
        </p:spPr>
        <p:txBody>
          <a:bodyPr anchor="t">
            <a:normAutofit/>
          </a:bodyPr>
          <a:lstStyle/>
          <a:p>
            <a:r>
              <a:rPr lang="en-US" sz="4000"/>
              <a:t>Carrier X Formula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605C6-FA40-AAA3-B3F4-2DE6909F5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03160"/>
            <a:ext cx="8740775" cy="2454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tx1">
                    <a:alpha val="80000"/>
                  </a:schemeClr>
                </a:solidFill>
              </a:rPr>
              <a:t>= (((((Order_Quantity_Total * .10) +Order_Quantity_Total )*Product_Information_Weight)/ Max_Pounds_Per_Shipment)*Carrier.Cost)</a:t>
            </a:r>
          </a:p>
          <a:p>
            <a:endParaRPr lang="en-US" sz="2400">
              <a:solidFill>
                <a:schemeClr val="tx1">
                  <a:alpha val="80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A28492-272D-4814-AE2C-61575C989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778866-9933-4309-8E11-F83DDDBB1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D21D106-ABCB-4A50-84B3-D35C3B2B6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5E4ED97-1207-4104-A25F-8791916BF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24CB190-EFCD-4B40-9CDD-E3C0EB4B3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3098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EAE9B3-311D-A848-30F7-B04380D9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Carrier Y Formula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7CADB-BD3B-4FB7-16C8-33AA62B9E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= ((((Order_Quantity_Total * .10) +Order_Quantity_Total )*Product_Information_Weight)*Carrier.Cost)</a:t>
            </a:r>
          </a:p>
        </p:txBody>
      </p:sp>
    </p:spTree>
    <p:extLst>
      <p:ext uri="{BB962C8B-B14F-4D97-AF65-F5344CB8AC3E}">
        <p14:creationId xmlns:p14="http://schemas.microsoft.com/office/powerpoint/2010/main" val="415506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A7EA6-2792-604C-E131-EE3F9019C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Transportation Cost Formula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8D586C-BEA1-25F7-C0E7-45BE202536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224" r="32030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8A038-504C-9194-2042-31E627100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3146400"/>
            <a:ext cx="4391024" cy="268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=min( Carrier_X_Formula or  Carrier_Y_Formula) + n for everyshipment</a:t>
            </a:r>
          </a:p>
          <a:p>
            <a:pPr marL="0" indent="0">
              <a:buNone/>
            </a:pPr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Where n is min( Carrier_X_Formula or  Carrier_Y_Formula) </a:t>
            </a:r>
          </a:p>
          <a:p>
            <a:pPr marL="0" indent="0">
              <a:buNone/>
            </a:pPr>
            <a:endParaRPr lang="en-US" sz="240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155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D53BAA-668A-933E-18AB-BB02F12D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Total Cost Formula</a:t>
            </a:r>
          </a:p>
        </p:txBody>
      </p:sp>
      <p:pic>
        <p:nvPicPr>
          <p:cNvPr id="5" name="Picture 4" descr="Formulas written on a blackboard">
            <a:extLst>
              <a:ext uri="{FF2B5EF4-FFF2-40B4-BE49-F238E27FC236}">
                <a16:creationId xmlns:a16="http://schemas.microsoft.com/office/drawing/2014/main" id="{B1515FB8-E976-8856-49F0-DD2CF5DF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991" r="21789" b="-2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7107F-6A14-1448-1845-01DEE9A2B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3146400"/>
            <a:ext cx="4391024" cy="2682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==((Hammer Production Cost Formula) +  (</a:t>
            </a:r>
            <a:r>
              <a:rPr lang="en-US" sz="2000" dirty="0" err="1">
                <a:solidFill>
                  <a:schemeClr val="bg1">
                    <a:alpha val="80000"/>
                  </a:schemeClr>
                </a:solidFill>
              </a:rPr>
              <a:t>Hammer_Transportation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 Cost Formula))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20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E2672C-07E8-E218-6EC9-44D18D07C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27" y="2023558"/>
            <a:ext cx="3521265" cy="2491292"/>
          </a:xfrm>
        </p:spPr>
        <p:txBody>
          <a:bodyPr anchor="t">
            <a:normAutofit/>
          </a:bodyPr>
          <a:lstStyle/>
          <a:p>
            <a:r>
              <a:rPr lang="en-US" sz="4000"/>
              <a:t>Excel 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74B61-9C49-D51B-56BB-F6ACE2891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75" y="1311088"/>
            <a:ext cx="5276850" cy="4327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tx1">
                    <a:alpha val="80000"/>
                  </a:schemeClr>
                </a:solidFill>
              </a:rPr>
              <a:t>Data Cleaning Steps:</a:t>
            </a:r>
          </a:p>
          <a:p>
            <a:pPr marL="0" indent="0">
              <a:buNone/>
            </a:pPr>
            <a:endParaRPr lang="en-US" sz="2400">
              <a:solidFill>
                <a:schemeClr val="tx1">
                  <a:alpha val="80000"/>
                </a:schemeClr>
              </a:solidFill>
            </a:endParaRPr>
          </a:p>
          <a:p>
            <a:pPr lvl="1"/>
            <a:r>
              <a:rPr lang="en-US">
                <a:solidFill>
                  <a:schemeClr val="tx1">
                    <a:alpha val="80000"/>
                  </a:schemeClr>
                </a:solidFill>
              </a:rPr>
              <a:t>Removed spaces from header names for compatibility with SQLite.</a:t>
            </a:r>
          </a:p>
          <a:p>
            <a:pPr lvl="1"/>
            <a:r>
              <a:rPr lang="en-US">
                <a:solidFill>
                  <a:schemeClr val="tx1">
                    <a:alpha val="80000"/>
                  </a:schemeClr>
                </a:solidFill>
              </a:rPr>
              <a:t>Reformatted dates from DD/MM/YYYY to YYYY-MM-DD.</a:t>
            </a:r>
          </a:p>
          <a:p>
            <a:pPr lvl="1"/>
            <a:r>
              <a:rPr lang="en-US">
                <a:solidFill>
                  <a:schemeClr val="tx1">
                    <a:alpha val="80000"/>
                  </a:schemeClr>
                </a:solidFill>
              </a:rPr>
              <a:t>Exported the cleaned dataset to a CSV file for SQL-based analysis.</a:t>
            </a:r>
          </a:p>
        </p:txBody>
      </p:sp>
    </p:spTree>
    <p:extLst>
      <p:ext uri="{BB962C8B-B14F-4D97-AF65-F5344CB8AC3E}">
        <p14:creationId xmlns:p14="http://schemas.microsoft.com/office/powerpoint/2010/main" val="1964133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484</Words>
  <Application>Microsoft Office PowerPoint</Application>
  <PresentationFormat>Widescreen</PresentationFormat>
  <Paragraphs>45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Arial</vt:lpstr>
      <vt:lpstr>Calibri</vt:lpstr>
      <vt:lpstr>Calibri Light</vt:lpstr>
      <vt:lpstr>Office Theme</vt:lpstr>
      <vt:lpstr>Tool Depot</vt:lpstr>
      <vt:lpstr>Supplier for Tool Depot</vt:lpstr>
      <vt:lpstr>Key Information</vt:lpstr>
      <vt:lpstr>Hammer Production Cost Formula</vt:lpstr>
      <vt:lpstr>Carrier X Formula</vt:lpstr>
      <vt:lpstr>Carrier Y Formula</vt:lpstr>
      <vt:lpstr>Transportation Cost Formula</vt:lpstr>
      <vt:lpstr>Total Cost Formula</vt:lpstr>
      <vt:lpstr>Excel </vt:lpstr>
      <vt:lpstr>SQLite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Key Insights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Tyon Davis</dc:creator>
  <cp:lastModifiedBy>Tyon Davis</cp:lastModifiedBy>
  <cp:revision>1</cp:revision>
  <dcterms:created xsi:type="dcterms:W3CDTF">2024-11-21T19:02:10Z</dcterms:created>
  <dcterms:modified xsi:type="dcterms:W3CDTF">2024-11-24T03:49:13Z</dcterms:modified>
</cp:coreProperties>
</file>